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8" r:id="rId4"/>
    <p:sldMasterId id="2147483696" r:id="rId5"/>
    <p:sldMasterId id="2147483718" r:id="rId6"/>
  </p:sldMasterIdLst>
  <p:notesMasterIdLst>
    <p:notesMasterId r:id="rId25"/>
  </p:notesMasterIdLst>
  <p:handoutMasterIdLst>
    <p:handoutMasterId r:id="rId26"/>
  </p:handoutMasterIdLst>
  <p:sldIdLst>
    <p:sldId id="350" r:id="rId7"/>
    <p:sldId id="495" r:id="rId8"/>
    <p:sldId id="3855" r:id="rId9"/>
    <p:sldId id="366" r:id="rId10"/>
    <p:sldId id="3854" r:id="rId11"/>
    <p:sldId id="368" r:id="rId12"/>
    <p:sldId id="3851" r:id="rId13"/>
    <p:sldId id="371" r:id="rId14"/>
    <p:sldId id="370" r:id="rId15"/>
    <p:sldId id="367" r:id="rId16"/>
    <p:sldId id="369" r:id="rId17"/>
    <p:sldId id="372" r:id="rId18"/>
    <p:sldId id="375" r:id="rId19"/>
    <p:sldId id="373" r:id="rId20"/>
    <p:sldId id="374" r:id="rId21"/>
    <p:sldId id="3852" r:id="rId22"/>
    <p:sldId id="3853" r:id="rId23"/>
    <p:sldId id="343"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 id="3" name="Lindsey Sanborn" initials="" lastIdx="8"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5226" autoAdjust="0"/>
  </p:normalViewPr>
  <p:slideViewPr>
    <p:cSldViewPr snapToGrid="0">
      <p:cViewPr varScale="1">
        <p:scale>
          <a:sx n="114" d="100"/>
          <a:sy n="114" d="100"/>
        </p:scale>
        <p:origin x="414" y="102"/>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showGuides="1">
      <p:cViewPr varScale="1">
        <p:scale>
          <a:sx n="60" d="100"/>
          <a:sy n="60" d="100"/>
        </p:scale>
        <p:origin x="3187"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commentAuthors" Target="commentAuthors.xml"/><Relationship Id="rId30" Type="http://schemas.openxmlformats.org/officeDocument/2006/relationships/theme" Target="theme/theme1.xml"/></Relationships>
</file>

<file path=ppt/diagrams/_rels/data1.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959FEB-EE4D-4FCA-8F5F-F7850B4F13F3}" type="doc">
      <dgm:prSet loTypeId="urn:microsoft.com/office/officeart/2018/2/layout/IconCircleList" loCatId="icon" qsTypeId="urn:microsoft.com/office/officeart/2005/8/quickstyle/simple1" qsCatId="simple" csTypeId="urn:microsoft.com/office/officeart/2005/8/colors/accent3_2" csCatId="accent3" phldr="1"/>
      <dgm:spPr/>
      <dgm:t>
        <a:bodyPr/>
        <a:lstStyle/>
        <a:p>
          <a:endParaRPr lang="en-US"/>
        </a:p>
      </dgm:t>
    </dgm:pt>
    <dgm:pt modelId="{D26B309E-AEAB-4268-A2E4-0EC0C4C2A476}">
      <dgm:prSet custT="1"/>
      <dgm:spPr/>
      <dgm:t>
        <a:bodyPr/>
        <a:lstStyle/>
        <a:p>
          <a:r>
            <a:rPr lang="en-US" sz="1800"/>
            <a:t>This is a meeting of the GO Team. Only members of the team may participate in the discussion. Any members of the public present are here to quietly observe.</a:t>
          </a:r>
        </a:p>
      </dgm:t>
    </dgm:pt>
    <dgm:pt modelId="{97CCCD55-4DC9-4475-8AC4-2ACB6C39794C}" type="parTrans" cxnId="{5077397C-4F1D-4DFA-A655-15891B2AA0CF}">
      <dgm:prSet/>
      <dgm:spPr/>
      <dgm:t>
        <a:bodyPr/>
        <a:lstStyle/>
        <a:p>
          <a:endParaRPr lang="en-US"/>
        </a:p>
      </dgm:t>
    </dgm:pt>
    <dgm:pt modelId="{CEF3B548-B039-46EC-B236-B5691DE37733}" type="sibTrans" cxnId="{5077397C-4F1D-4DFA-A655-15891B2AA0CF}">
      <dgm:prSet/>
      <dgm:spPr/>
      <dgm:t>
        <a:bodyPr/>
        <a:lstStyle/>
        <a:p>
          <a:endParaRPr lang="en-US"/>
        </a:p>
      </dgm:t>
    </dgm:pt>
    <dgm:pt modelId="{7DD6C1CE-29D5-40DC-B711-360B65CAE77D}">
      <dgm:prSet custT="1"/>
      <dgm:spPr/>
      <dgm:t>
        <a:bodyPr/>
        <a:lstStyle/>
        <a:p>
          <a:r>
            <a:rPr lang="en-US" sz="1800"/>
            <a:t>We will follow the agenda as noticed to the public and stay on task.</a:t>
          </a:r>
        </a:p>
      </dgm:t>
    </dgm:pt>
    <dgm:pt modelId="{3C10534F-68C2-48BE-9461-1FDF821FC644}" type="parTrans" cxnId="{9AE8A807-7A2A-49C8-AB77-668E607F6CE0}">
      <dgm:prSet/>
      <dgm:spPr/>
      <dgm:t>
        <a:bodyPr/>
        <a:lstStyle/>
        <a:p>
          <a:endParaRPr lang="en-US"/>
        </a:p>
      </dgm:t>
    </dgm:pt>
    <dgm:pt modelId="{6BB47D55-4B12-4F41-BE98-EA0828C5E5EB}" type="sibTrans" cxnId="{9AE8A807-7A2A-49C8-AB77-668E607F6CE0}">
      <dgm:prSet/>
      <dgm:spPr/>
      <dgm:t>
        <a:bodyPr/>
        <a:lstStyle/>
        <a:p>
          <a:endParaRPr lang="en-US"/>
        </a:p>
      </dgm:t>
    </dgm:pt>
    <dgm:pt modelId="{863A37DD-BDF3-44D3-B467-6A712BCCDBAC}">
      <dgm:prSet custT="1"/>
      <dgm:spPr/>
      <dgm:t>
        <a:bodyPr/>
        <a:lstStyle/>
        <a:p>
          <a:r>
            <a:rPr lang="en-US" sz="1800"/>
            <a:t>We invite and welcome contributions of every member and listen to each other.</a:t>
          </a:r>
        </a:p>
      </dgm:t>
    </dgm:pt>
    <dgm:pt modelId="{6EB986A6-F286-4EB2-A9CB-9F0704E54B24}" type="parTrans" cxnId="{00B422FF-9467-426F-B802-B2BEC8ADA322}">
      <dgm:prSet/>
      <dgm:spPr/>
      <dgm:t>
        <a:bodyPr/>
        <a:lstStyle/>
        <a:p>
          <a:endParaRPr lang="en-US"/>
        </a:p>
      </dgm:t>
    </dgm:pt>
    <dgm:pt modelId="{4B14F3DA-92D8-4BDF-9ABF-361BC54A0CC1}" type="sibTrans" cxnId="{00B422FF-9467-426F-B802-B2BEC8ADA322}">
      <dgm:prSet/>
      <dgm:spPr/>
      <dgm:t>
        <a:bodyPr/>
        <a:lstStyle/>
        <a:p>
          <a:endParaRPr lang="en-US"/>
        </a:p>
      </dgm:t>
    </dgm:pt>
    <dgm:pt modelId="{A3182728-987D-4847-8C07-864C796CC678}">
      <dgm:prSet custT="1"/>
      <dgm:spPr/>
      <dgm:t>
        <a:bodyPr/>
        <a:lstStyle/>
        <a:p>
          <a:r>
            <a:rPr lang="en-US" sz="1800"/>
            <a:t>We will respect all ideas and assume good intentions.</a:t>
          </a:r>
        </a:p>
      </dgm:t>
    </dgm:pt>
    <dgm:pt modelId="{2FBFE05F-FED7-406D-8467-4C07EC2A97FF}" type="parTrans" cxnId="{DC42416E-EC88-4BD2-9EDF-10E3C318426D}">
      <dgm:prSet/>
      <dgm:spPr/>
      <dgm:t>
        <a:bodyPr/>
        <a:lstStyle/>
        <a:p>
          <a:endParaRPr lang="en-US"/>
        </a:p>
      </dgm:t>
    </dgm:pt>
    <dgm:pt modelId="{EEECD729-C8DC-46F4-9B3B-852593370E49}" type="sibTrans" cxnId="{DC42416E-EC88-4BD2-9EDF-10E3C318426D}">
      <dgm:prSet/>
      <dgm:spPr/>
      <dgm:t>
        <a:bodyPr/>
        <a:lstStyle/>
        <a:p>
          <a:endParaRPr lang="en-US"/>
        </a:p>
      </dgm:t>
    </dgm:pt>
    <dgm:pt modelId="{70A8527B-39AD-4836-9172-1A0BA6FA94B3}" type="pres">
      <dgm:prSet presAssocID="{7B959FEB-EE4D-4FCA-8F5F-F7850B4F13F3}" presName="root" presStyleCnt="0">
        <dgm:presLayoutVars>
          <dgm:dir/>
          <dgm:resizeHandles val="exact"/>
        </dgm:presLayoutVars>
      </dgm:prSet>
      <dgm:spPr/>
    </dgm:pt>
    <dgm:pt modelId="{F94F9C98-1FD5-4DAD-9EAA-D98FAECC8EE8}" type="pres">
      <dgm:prSet presAssocID="{7B959FEB-EE4D-4FCA-8F5F-F7850B4F13F3}" presName="container" presStyleCnt="0">
        <dgm:presLayoutVars>
          <dgm:dir/>
          <dgm:resizeHandles val="exact"/>
        </dgm:presLayoutVars>
      </dgm:prSet>
      <dgm:spPr/>
    </dgm:pt>
    <dgm:pt modelId="{71B43475-19B5-47EC-B409-DC95722AF458}" type="pres">
      <dgm:prSet presAssocID="{D26B309E-AEAB-4268-A2E4-0EC0C4C2A476}" presName="compNode" presStyleCnt="0"/>
      <dgm:spPr/>
    </dgm:pt>
    <dgm:pt modelId="{EE362BB8-72CB-486D-B793-0C482E7D2890}" type="pres">
      <dgm:prSet presAssocID="{D26B309E-AEAB-4268-A2E4-0EC0C4C2A476}" presName="iconBgRect" presStyleLbl="bgShp" presStyleIdx="0" presStyleCnt="4"/>
      <dgm:spPr/>
    </dgm:pt>
    <dgm:pt modelId="{D62EF4FD-7847-4904-9B36-21C671059A2D}" type="pres">
      <dgm:prSet presAssocID="{D26B309E-AEAB-4268-A2E4-0EC0C4C2A476}"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eting"/>
        </a:ext>
      </dgm:extLst>
    </dgm:pt>
    <dgm:pt modelId="{00764B74-76D5-40AA-971B-ED1CBD4ADB55}" type="pres">
      <dgm:prSet presAssocID="{D26B309E-AEAB-4268-A2E4-0EC0C4C2A476}" presName="spaceRect" presStyleCnt="0"/>
      <dgm:spPr/>
    </dgm:pt>
    <dgm:pt modelId="{ABCA396E-E04C-4519-B10B-DF3C9313FCC7}" type="pres">
      <dgm:prSet presAssocID="{D26B309E-AEAB-4268-A2E4-0EC0C4C2A476}" presName="textRect" presStyleLbl="revTx" presStyleIdx="0" presStyleCnt="4">
        <dgm:presLayoutVars>
          <dgm:chMax val="1"/>
          <dgm:chPref val="1"/>
        </dgm:presLayoutVars>
      </dgm:prSet>
      <dgm:spPr/>
    </dgm:pt>
    <dgm:pt modelId="{7938581F-6439-4D6D-B468-D3CC9DDD9CFD}" type="pres">
      <dgm:prSet presAssocID="{CEF3B548-B039-46EC-B236-B5691DE37733}" presName="sibTrans" presStyleLbl="sibTrans2D1" presStyleIdx="0" presStyleCnt="0"/>
      <dgm:spPr/>
    </dgm:pt>
    <dgm:pt modelId="{41501DE5-BDAE-4FC1-B7BB-048C7CEC0CA8}" type="pres">
      <dgm:prSet presAssocID="{7DD6C1CE-29D5-40DC-B711-360B65CAE77D}" presName="compNode" presStyleCnt="0"/>
      <dgm:spPr/>
    </dgm:pt>
    <dgm:pt modelId="{63A3B17D-07DC-456E-A05A-49DCCB953724}" type="pres">
      <dgm:prSet presAssocID="{7DD6C1CE-29D5-40DC-B711-360B65CAE77D}" presName="iconBgRect" presStyleLbl="bgShp" presStyleIdx="1" presStyleCnt="4"/>
      <dgm:spPr/>
    </dgm:pt>
    <dgm:pt modelId="{A367B602-F2F0-4A95-9FAE-6B2DD3492908}" type="pres">
      <dgm:prSet presAssocID="{7DD6C1CE-29D5-40DC-B711-360B65CAE77D}"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 List"/>
        </a:ext>
      </dgm:extLst>
    </dgm:pt>
    <dgm:pt modelId="{3522139F-0266-49AA-8ADD-A5E75C5941EE}" type="pres">
      <dgm:prSet presAssocID="{7DD6C1CE-29D5-40DC-B711-360B65CAE77D}" presName="spaceRect" presStyleCnt="0"/>
      <dgm:spPr/>
    </dgm:pt>
    <dgm:pt modelId="{FC176035-F09B-4751-AAAE-823C8D24E8CB}" type="pres">
      <dgm:prSet presAssocID="{7DD6C1CE-29D5-40DC-B711-360B65CAE77D}" presName="textRect" presStyleLbl="revTx" presStyleIdx="1" presStyleCnt="4">
        <dgm:presLayoutVars>
          <dgm:chMax val="1"/>
          <dgm:chPref val="1"/>
        </dgm:presLayoutVars>
      </dgm:prSet>
      <dgm:spPr/>
    </dgm:pt>
    <dgm:pt modelId="{C0B151B5-EE33-4A8C-9CFF-658AA0F594C6}" type="pres">
      <dgm:prSet presAssocID="{6BB47D55-4B12-4F41-BE98-EA0828C5E5EB}" presName="sibTrans" presStyleLbl="sibTrans2D1" presStyleIdx="0" presStyleCnt="0"/>
      <dgm:spPr/>
    </dgm:pt>
    <dgm:pt modelId="{BB6F7907-B788-4A3F-9860-F3EE47A693E7}" type="pres">
      <dgm:prSet presAssocID="{863A37DD-BDF3-44D3-B467-6A712BCCDBAC}" presName="compNode" presStyleCnt="0"/>
      <dgm:spPr/>
    </dgm:pt>
    <dgm:pt modelId="{32B9B227-73A0-472B-98B4-51AA6536D03A}" type="pres">
      <dgm:prSet presAssocID="{863A37DD-BDF3-44D3-B467-6A712BCCDBAC}" presName="iconBgRect" presStyleLbl="bgShp" presStyleIdx="2" presStyleCnt="4"/>
      <dgm:spPr/>
    </dgm:pt>
    <dgm:pt modelId="{6DF6E84F-AE0C-4314-BA55-899A894716E3}" type="pres">
      <dgm:prSet presAssocID="{863A37DD-BDF3-44D3-B467-6A712BCCDBAC}"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ign Language"/>
        </a:ext>
      </dgm:extLst>
    </dgm:pt>
    <dgm:pt modelId="{7EB43B9B-4AF8-414B-936F-D4EE3D2F736D}" type="pres">
      <dgm:prSet presAssocID="{863A37DD-BDF3-44D3-B467-6A712BCCDBAC}" presName="spaceRect" presStyleCnt="0"/>
      <dgm:spPr/>
    </dgm:pt>
    <dgm:pt modelId="{3BE9BED8-71C1-475B-BE41-AB098AC6B60A}" type="pres">
      <dgm:prSet presAssocID="{863A37DD-BDF3-44D3-B467-6A712BCCDBAC}" presName="textRect" presStyleLbl="revTx" presStyleIdx="2" presStyleCnt="4">
        <dgm:presLayoutVars>
          <dgm:chMax val="1"/>
          <dgm:chPref val="1"/>
        </dgm:presLayoutVars>
      </dgm:prSet>
      <dgm:spPr/>
    </dgm:pt>
    <dgm:pt modelId="{9DA41DBB-897B-4E29-83F5-39F6BE8FB510}" type="pres">
      <dgm:prSet presAssocID="{4B14F3DA-92D8-4BDF-9ABF-361BC54A0CC1}" presName="sibTrans" presStyleLbl="sibTrans2D1" presStyleIdx="0" presStyleCnt="0"/>
      <dgm:spPr/>
    </dgm:pt>
    <dgm:pt modelId="{E93EB936-CD7B-4464-80F4-50E6FE1DFC84}" type="pres">
      <dgm:prSet presAssocID="{A3182728-987D-4847-8C07-864C796CC678}" presName="compNode" presStyleCnt="0"/>
      <dgm:spPr/>
    </dgm:pt>
    <dgm:pt modelId="{8F7ACF33-3DCE-4048-B76C-1F6B05F28B28}" type="pres">
      <dgm:prSet presAssocID="{A3182728-987D-4847-8C07-864C796CC678}" presName="iconBgRect" presStyleLbl="bgShp" presStyleIdx="3" presStyleCnt="4"/>
      <dgm:spPr/>
    </dgm:pt>
    <dgm:pt modelId="{951A56BD-FD15-45C4-BC35-495751397719}" type="pres">
      <dgm:prSet presAssocID="{A3182728-987D-4847-8C07-864C796CC678}"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ead with Gears"/>
        </a:ext>
      </dgm:extLst>
    </dgm:pt>
    <dgm:pt modelId="{C9646242-D9BA-49FC-AA95-7DB6DC230D1E}" type="pres">
      <dgm:prSet presAssocID="{A3182728-987D-4847-8C07-864C796CC678}" presName="spaceRect" presStyleCnt="0"/>
      <dgm:spPr/>
    </dgm:pt>
    <dgm:pt modelId="{6CD278E0-F036-48DE-9F7D-8FD4FAE2C424}" type="pres">
      <dgm:prSet presAssocID="{A3182728-987D-4847-8C07-864C796CC678}" presName="textRect" presStyleLbl="revTx" presStyleIdx="3" presStyleCnt="4">
        <dgm:presLayoutVars>
          <dgm:chMax val="1"/>
          <dgm:chPref val="1"/>
        </dgm:presLayoutVars>
      </dgm:prSet>
      <dgm:spPr/>
    </dgm:pt>
  </dgm:ptLst>
  <dgm:cxnLst>
    <dgm:cxn modelId="{9AE8A807-7A2A-49C8-AB77-668E607F6CE0}" srcId="{7B959FEB-EE4D-4FCA-8F5F-F7850B4F13F3}" destId="{7DD6C1CE-29D5-40DC-B711-360B65CAE77D}" srcOrd="1" destOrd="0" parTransId="{3C10534F-68C2-48BE-9461-1FDF821FC644}" sibTransId="{6BB47D55-4B12-4F41-BE98-EA0828C5E5EB}"/>
    <dgm:cxn modelId="{5E8D8A0C-CE97-48CD-9093-930BE12735AD}" type="presOf" srcId="{6BB47D55-4B12-4F41-BE98-EA0828C5E5EB}" destId="{C0B151B5-EE33-4A8C-9CFF-658AA0F594C6}" srcOrd="0" destOrd="0" presId="urn:microsoft.com/office/officeart/2018/2/layout/IconCircleList"/>
    <dgm:cxn modelId="{40ACF242-0D0D-4614-9949-71BE272F7B9B}" type="presOf" srcId="{D26B309E-AEAB-4268-A2E4-0EC0C4C2A476}" destId="{ABCA396E-E04C-4519-B10B-DF3C9313FCC7}" srcOrd="0" destOrd="0" presId="urn:microsoft.com/office/officeart/2018/2/layout/IconCircleList"/>
    <dgm:cxn modelId="{DC42416E-EC88-4BD2-9EDF-10E3C318426D}" srcId="{7B959FEB-EE4D-4FCA-8F5F-F7850B4F13F3}" destId="{A3182728-987D-4847-8C07-864C796CC678}" srcOrd="3" destOrd="0" parTransId="{2FBFE05F-FED7-406D-8467-4C07EC2A97FF}" sibTransId="{EEECD729-C8DC-46F4-9B3B-852593370E49}"/>
    <dgm:cxn modelId="{D2A0105A-033A-4D72-ADA2-3B675DE50621}" type="presOf" srcId="{4B14F3DA-92D8-4BDF-9ABF-361BC54A0CC1}" destId="{9DA41DBB-897B-4E29-83F5-39F6BE8FB510}" srcOrd="0" destOrd="0" presId="urn:microsoft.com/office/officeart/2018/2/layout/IconCircleList"/>
    <dgm:cxn modelId="{5077397C-4F1D-4DFA-A655-15891B2AA0CF}" srcId="{7B959FEB-EE4D-4FCA-8F5F-F7850B4F13F3}" destId="{D26B309E-AEAB-4268-A2E4-0EC0C4C2A476}" srcOrd="0" destOrd="0" parTransId="{97CCCD55-4DC9-4475-8AC4-2ACB6C39794C}" sibTransId="{CEF3B548-B039-46EC-B236-B5691DE37733}"/>
    <dgm:cxn modelId="{99F22B7F-F645-45AC-AABF-592DD8AC9BAB}" type="presOf" srcId="{7B959FEB-EE4D-4FCA-8F5F-F7850B4F13F3}" destId="{70A8527B-39AD-4836-9172-1A0BA6FA94B3}" srcOrd="0" destOrd="0" presId="urn:microsoft.com/office/officeart/2018/2/layout/IconCircleList"/>
    <dgm:cxn modelId="{5933B680-509C-4A2D-9435-CF96ED3FCDE9}" type="presOf" srcId="{CEF3B548-B039-46EC-B236-B5691DE37733}" destId="{7938581F-6439-4D6D-B468-D3CC9DDD9CFD}" srcOrd="0" destOrd="0" presId="urn:microsoft.com/office/officeart/2018/2/layout/IconCircleList"/>
    <dgm:cxn modelId="{8B7F5ABD-CA78-4694-8405-FBF7DDCF684B}" type="presOf" srcId="{7DD6C1CE-29D5-40DC-B711-360B65CAE77D}" destId="{FC176035-F09B-4751-AAAE-823C8D24E8CB}" srcOrd="0" destOrd="0" presId="urn:microsoft.com/office/officeart/2018/2/layout/IconCircleList"/>
    <dgm:cxn modelId="{2ABEB7E2-D3AB-4F51-9E7D-F804B823A772}" type="presOf" srcId="{863A37DD-BDF3-44D3-B467-6A712BCCDBAC}" destId="{3BE9BED8-71C1-475B-BE41-AB098AC6B60A}" srcOrd="0" destOrd="0" presId="urn:microsoft.com/office/officeart/2018/2/layout/IconCircleList"/>
    <dgm:cxn modelId="{3AE45CFE-CF48-468B-BFBD-3D70A8059111}" type="presOf" srcId="{A3182728-987D-4847-8C07-864C796CC678}" destId="{6CD278E0-F036-48DE-9F7D-8FD4FAE2C424}" srcOrd="0" destOrd="0" presId="urn:microsoft.com/office/officeart/2018/2/layout/IconCircleList"/>
    <dgm:cxn modelId="{00B422FF-9467-426F-B802-B2BEC8ADA322}" srcId="{7B959FEB-EE4D-4FCA-8F5F-F7850B4F13F3}" destId="{863A37DD-BDF3-44D3-B467-6A712BCCDBAC}" srcOrd="2" destOrd="0" parTransId="{6EB986A6-F286-4EB2-A9CB-9F0704E54B24}" sibTransId="{4B14F3DA-92D8-4BDF-9ABF-361BC54A0CC1}"/>
    <dgm:cxn modelId="{5052D55C-CB95-4CAE-8BB8-FE7DD010D2C1}" type="presParOf" srcId="{70A8527B-39AD-4836-9172-1A0BA6FA94B3}" destId="{F94F9C98-1FD5-4DAD-9EAA-D98FAECC8EE8}" srcOrd="0" destOrd="0" presId="urn:microsoft.com/office/officeart/2018/2/layout/IconCircleList"/>
    <dgm:cxn modelId="{EB6AB125-A16D-4564-86EE-006072AC3CD6}" type="presParOf" srcId="{F94F9C98-1FD5-4DAD-9EAA-D98FAECC8EE8}" destId="{71B43475-19B5-47EC-B409-DC95722AF458}" srcOrd="0" destOrd="0" presId="urn:microsoft.com/office/officeart/2018/2/layout/IconCircleList"/>
    <dgm:cxn modelId="{C028D959-EF74-426F-AC9D-0CEE920A5289}" type="presParOf" srcId="{71B43475-19B5-47EC-B409-DC95722AF458}" destId="{EE362BB8-72CB-486D-B793-0C482E7D2890}" srcOrd="0" destOrd="0" presId="urn:microsoft.com/office/officeart/2018/2/layout/IconCircleList"/>
    <dgm:cxn modelId="{279A67B1-2AFC-4A7D-A17E-566050E0D432}" type="presParOf" srcId="{71B43475-19B5-47EC-B409-DC95722AF458}" destId="{D62EF4FD-7847-4904-9B36-21C671059A2D}" srcOrd="1" destOrd="0" presId="urn:microsoft.com/office/officeart/2018/2/layout/IconCircleList"/>
    <dgm:cxn modelId="{53331AA3-DF22-4C19-9B03-271A87C76F1F}" type="presParOf" srcId="{71B43475-19B5-47EC-B409-DC95722AF458}" destId="{00764B74-76D5-40AA-971B-ED1CBD4ADB55}" srcOrd="2" destOrd="0" presId="urn:microsoft.com/office/officeart/2018/2/layout/IconCircleList"/>
    <dgm:cxn modelId="{1C5FE238-485F-47D5-BAD6-923E5C55A89E}" type="presParOf" srcId="{71B43475-19B5-47EC-B409-DC95722AF458}" destId="{ABCA396E-E04C-4519-B10B-DF3C9313FCC7}" srcOrd="3" destOrd="0" presId="urn:microsoft.com/office/officeart/2018/2/layout/IconCircleList"/>
    <dgm:cxn modelId="{D9ADB6DC-C5D1-49E7-85BD-B515482EBE22}" type="presParOf" srcId="{F94F9C98-1FD5-4DAD-9EAA-D98FAECC8EE8}" destId="{7938581F-6439-4D6D-B468-D3CC9DDD9CFD}" srcOrd="1" destOrd="0" presId="urn:microsoft.com/office/officeart/2018/2/layout/IconCircleList"/>
    <dgm:cxn modelId="{80AAEB9C-A8B2-4336-ADFC-288813B9C0F8}" type="presParOf" srcId="{F94F9C98-1FD5-4DAD-9EAA-D98FAECC8EE8}" destId="{41501DE5-BDAE-4FC1-B7BB-048C7CEC0CA8}" srcOrd="2" destOrd="0" presId="urn:microsoft.com/office/officeart/2018/2/layout/IconCircleList"/>
    <dgm:cxn modelId="{73E5E222-3445-4116-B186-6286BD9859FF}" type="presParOf" srcId="{41501DE5-BDAE-4FC1-B7BB-048C7CEC0CA8}" destId="{63A3B17D-07DC-456E-A05A-49DCCB953724}" srcOrd="0" destOrd="0" presId="urn:microsoft.com/office/officeart/2018/2/layout/IconCircleList"/>
    <dgm:cxn modelId="{82920481-9873-485E-B219-632D932B07B4}" type="presParOf" srcId="{41501DE5-BDAE-4FC1-B7BB-048C7CEC0CA8}" destId="{A367B602-F2F0-4A95-9FAE-6B2DD3492908}" srcOrd="1" destOrd="0" presId="urn:microsoft.com/office/officeart/2018/2/layout/IconCircleList"/>
    <dgm:cxn modelId="{AE03DB82-ABE0-453A-92C8-9F644A5356F0}" type="presParOf" srcId="{41501DE5-BDAE-4FC1-B7BB-048C7CEC0CA8}" destId="{3522139F-0266-49AA-8ADD-A5E75C5941EE}" srcOrd="2" destOrd="0" presId="urn:microsoft.com/office/officeart/2018/2/layout/IconCircleList"/>
    <dgm:cxn modelId="{C7B0A748-6F4A-47B9-827F-96E1DA0BEBCA}" type="presParOf" srcId="{41501DE5-BDAE-4FC1-B7BB-048C7CEC0CA8}" destId="{FC176035-F09B-4751-AAAE-823C8D24E8CB}" srcOrd="3" destOrd="0" presId="urn:microsoft.com/office/officeart/2018/2/layout/IconCircleList"/>
    <dgm:cxn modelId="{D8198D61-EB85-447B-BD49-BB1EA344CC98}" type="presParOf" srcId="{F94F9C98-1FD5-4DAD-9EAA-D98FAECC8EE8}" destId="{C0B151B5-EE33-4A8C-9CFF-658AA0F594C6}" srcOrd="3" destOrd="0" presId="urn:microsoft.com/office/officeart/2018/2/layout/IconCircleList"/>
    <dgm:cxn modelId="{776200DA-3490-4E7E-BEFA-E5D8EEBE5734}" type="presParOf" srcId="{F94F9C98-1FD5-4DAD-9EAA-D98FAECC8EE8}" destId="{BB6F7907-B788-4A3F-9860-F3EE47A693E7}" srcOrd="4" destOrd="0" presId="urn:microsoft.com/office/officeart/2018/2/layout/IconCircleList"/>
    <dgm:cxn modelId="{71D3867F-F889-44B3-BFC5-D9A414E4A6CE}" type="presParOf" srcId="{BB6F7907-B788-4A3F-9860-F3EE47A693E7}" destId="{32B9B227-73A0-472B-98B4-51AA6536D03A}" srcOrd="0" destOrd="0" presId="urn:microsoft.com/office/officeart/2018/2/layout/IconCircleList"/>
    <dgm:cxn modelId="{07C343D1-22BA-4A6E-8090-20B5D2A9794B}" type="presParOf" srcId="{BB6F7907-B788-4A3F-9860-F3EE47A693E7}" destId="{6DF6E84F-AE0C-4314-BA55-899A894716E3}" srcOrd="1" destOrd="0" presId="urn:microsoft.com/office/officeart/2018/2/layout/IconCircleList"/>
    <dgm:cxn modelId="{6C0BD8ED-9DF6-4DA8-AF5E-B04A70843D16}" type="presParOf" srcId="{BB6F7907-B788-4A3F-9860-F3EE47A693E7}" destId="{7EB43B9B-4AF8-414B-936F-D4EE3D2F736D}" srcOrd="2" destOrd="0" presId="urn:microsoft.com/office/officeart/2018/2/layout/IconCircleList"/>
    <dgm:cxn modelId="{356438D4-DBB4-42FB-A656-DECE93EB8B19}" type="presParOf" srcId="{BB6F7907-B788-4A3F-9860-F3EE47A693E7}" destId="{3BE9BED8-71C1-475B-BE41-AB098AC6B60A}" srcOrd="3" destOrd="0" presId="urn:microsoft.com/office/officeart/2018/2/layout/IconCircleList"/>
    <dgm:cxn modelId="{31878D31-5908-48B1-8593-FD0D04B769F9}" type="presParOf" srcId="{F94F9C98-1FD5-4DAD-9EAA-D98FAECC8EE8}" destId="{9DA41DBB-897B-4E29-83F5-39F6BE8FB510}" srcOrd="5" destOrd="0" presId="urn:microsoft.com/office/officeart/2018/2/layout/IconCircleList"/>
    <dgm:cxn modelId="{D3C7E8E4-ED16-4340-A572-35421C4C4DBA}" type="presParOf" srcId="{F94F9C98-1FD5-4DAD-9EAA-D98FAECC8EE8}" destId="{E93EB936-CD7B-4464-80F4-50E6FE1DFC84}" srcOrd="6" destOrd="0" presId="urn:microsoft.com/office/officeart/2018/2/layout/IconCircleList"/>
    <dgm:cxn modelId="{D2985A1A-DBD0-4252-A941-6FCC363DAE5D}" type="presParOf" srcId="{E93EB936-CD7B-4464-80F4-50E6FE1DFC84}" destId="{8F7ACF33-3DCE-4048-B76C-1F6B05F28B28}" srcOrd="0" destOrd="0" presId="urn:microsoft.com/office/officeart/2018/2/layout/IconCircleList"/>
    <dgm:cxn modelId="{3CEDFFF4-C198-491B-A7FF-2EE39AE18308}" type="presParOf" srcId="{E93EB936-CD7B-4464-80F4-50E6FE1DFC84}" destId="{951A56BD-FD15-45C4-BC35-495751397719}" srcOrd="1" destOrd="0" presId="urn:microsoft.com/office/officeart/2018/2/layout/IconCircleList"/>
    <dgm:cxn modelId="{FDB7424F-DAF0-470A-BD15-B9D1E74EEF57}" type="presParOf" srcId="{E93EB936-CD7B-4464-80F4-50E6FE1DFC84}" destId="{C9646242-D9BA-49FC-AA95-7DB6DC230D1E}" srcOrd="2" destOrd="0" presId="urn:microsoft.com/office/officeart/2018/2/layout/IconCircleList"/>
    <dgm:cxn modelId="{3E139823-E4B4-4995-9DDC-CEE4CAAFDA31}" type="presParOf" srcId="{E93EB936-CD7B-4464-80F4-50E6FE1DFC84}" destId="{6CD278E0-F036-48DE-9F7D-8FD4FAE2C424}"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622D11C-167D-442A-B670-C2D9056104A8}" type="doc">
      <dgm:prSet loTypeId="urn:microsoft.com/office/officeart/2009/3/layout/StepUpProcess" loCatId="process" qsTypeId="urn:microsoft.com/office/officeart/2005/8/quickstyle/simple1" qsCatId="simple" csTypeId="urn:microsoft.com/office/officeart/2005/8/colors/accent5_2" csCatId="accent5" phldr="1"/>
      <dgm:spPr/>
    </dgm:pt>
    <dgm:pt modelId="{F8924C73-4D86-4725-8FB1-57E56105EE84}">
      <dgm:prSet phldrT="[Text]" custT="1"/>
      <dgm:spPr>
        <a:xfrm>
          <a:off x="232937" y="1711750"/>
          <a:ext cx="862241" cy="755805"/>
        </a:xfrm>
        <a:prstGeom prst="rect">
          <a:avLst/>
        </a:prstGeom>
      </dgm:spPr>
      <dgm:t>
        <a:bodyPr/>
        <a:lstStyle/>
        <a:p>
          <a:pPr>
            <a:buNone/>
          </a:pPr>
          <a:r>
            <a:rPr lang="en-US" sz="1600" b="1" kern="1200" dirty="0">
              <a:solidFill>
                <a:schemeClr val="bg2"/>
              </a:solidFill>
              <a:latin typeface="Tenorite"/>
              <a:ea typeface="+mn-ea"/>
              <a:cs typeface="+mn-cs"/>
            </a:rPr>
            <a:t>Step 1                             </a:t>
          </a:r>
          <a:r>
            <a:rPr lang="en-US" sz="1400" kern="1200" dirty="0">
              <a:solidFill>
                <a:schemeClr val="bg2"/>
              </a:solidFill>
              <a:latin typeface="Tenorite"/>
              <a:ea typeface="+mn-ea"/>
              <a:cs typeface="+mn-cs"/>
            </a:rPr>
            <a:t>Review and </a:t>
          </a:r>
          <a:r>
            <a:rPr lang="en-US" sz="1400" b="0" kern="1200" dirty="0">
              <a:solidFill>
                <a:schemeClr val="bg2"/>
              </a:solidFill>
              <a:latin typeface="Tenorite"/>
              <a:ea typeface="+mn-ea"/>
              <a:cs typeface="+mn-cs"/>
            </a:rPr>
            <a:t>Update </a:t>
          </a:r>
          <a:r>
            <a:rPr lang="en-US" sz="1400" kern="1200" dirty="0">
              <a:solidFill>
                <a:schemeClr val="bg2"/>
              </a:solidFill>
              <a:latin typeface="Tenorite"/>
              <a:ea typeface="+mn-ea"/>
              <a:cs typeface="+mn-cs"/>
            </a:rPr>
            <a:t>Strategic Plan and Rank Strategic Priorities</a:t>
          </a:r>
        </a:p>
        <a:p>
          <a:pPr>
            <a:buNone/>
          </a:pPr>
          <a:r>
            <a:rPr lang="en-US" sz="1200" kern="1200" dirty="0">
              <a:solidFill>
                <a:srgbClr val="FF0000"/>
              </a:solidFill>
              <a:latin typeface="Calibri" panose="020F0502020204030204" pitchFamily="34" charset="0"/>
              <a:ea typeface="+mn-ea"/>
              <a:cs typeface="Times New Roman" panose="02020603050405020304" pitchFamily="18" charset="0"/>
            </a:rPr>
            <a:t>By end of Fall Semester</a:t>
          </a:r>
        </a:p>
      </dgm:t>
    </dgm:pt>
    <dgm:pt modelId="{1B894931-2724-420C-8A61-7C1E70BABCF8}" type="parTrans" cxnId="{85C7FFCE-9954-46A8-B2FC-659A90715629}">
      <dgm:prSet/>
      <dgm:spPr/>
      <dgm:t>
        <a:bodyPr/>
        <a:lstStyle/>
        <a:p>
          <a:endParaRPr lang="en-US"/>
        </a:p>
      </dgm:t>
    </dgm:pt>
    <dgm:pt modelId="{F73DC8A2-0FB7-4E4A-BE47-3082F4A8C365}" type="sibTrans" cxnId="{85C7FFCE-9954-46A8-B2FC-659A90715629}">
      <dgm:prSet/>
      <dgm:spPr/>
      <dgm:t>
        <a:bodyPr/>
        <a:lstStyle/>
        <a:p>
          <a:endParaRPr lang="en-US"/>
        </a:p>
      </dgm:t>
    </dgm:pt>
    <dgm:pt modelId="{6C3A5691-9935-4850-A7F8-C5616876CEF5}">
      <dgm:prSet phldrT="[Text]" custT="1"/>
      <dgm:spPr>
        <a:xfrm>
          <a:off x="5483391" y="356719"/>
          <a:ext cx="1093994" cy="755805"/>
        </a:xfrm>
        <a:prstGeom prst="rect">
          <a:avLst/>
        </a:prstGeom>
      </dgm:spPr>
      <dgm:t>
        <a:bodyPr/>
        <a:lstStyle/>
        <a:p>
          <a:pPr>
            <a:buNone/>
          </a:pPr>
          <a:r>
            <a:rPr lang="en-US" sz="1600" b="1" dirty="0">
              <a:solidFill>
                <a:schemeClr val="bg2"/>
              </a:solidFill>
              <a:latin typeface="Tenorite"/>
              <a:ea typeface="+mn-ea"/>
              <a:cs typeface="+mn-cs"/>
            </a:rPr>
            <a:t>Step 6               </a:t>
          </a:r>
          <a:r>
            <a:rPr lang="en-US" sz="1400" b="0" dirty="0">
              <a:solidFill>
                <a:schemeClr val="bg2"/>
              </a:solidFill>
              <a:latin typeface="Tenorite"/>
              <a:ea typeface="+mn-ea"/>
              <a:cs typeface="+mn-cs"/>
            </a:rPr>
            <a:t>Principals:</a:t>
          </a:r>
          <a:r>
            <a:rPr lang="en-US" sz="1600" b="1" dirty="0">
              <a:solidFill>
                <a:schemeClr val="bg2"/>
              </a:solidFill>
              <a:latin typeface="Tenorite"/>
              <a:ea typeface="+mn-ea"/>
              <a:cs typeface="+mn-cs"/>
            </a:rPr>
            <a:t> </a:t>
          </a:r>
          <a:r>
            <a:rPr lang="en-US" sz="1400" b="0" dirty="0">
              <a:solidFill>
                <a:schemeClr val="bg2"/>
              </a:solidFill>
              <a:latin typeface="Tenorite"/>
              <a:ea typeface="+mn-ea"/>
              <a:cs typeface="+mn-cs"/>
            </a:rPr>
            <a:t>HR Staffing Conferences Begin</a:t>
          </a:r>
        </a:p>
        <a:p>
          <a:pPr>
            <a:buNone/>
          </a:pPr>
          <a:r>
            <a:rPr lang="en-US" sz="1200" dirty="0">
              <a:solidFill>
                <a:srgbClr val="FF0000"/>
              </a:solidFill>
              <a:latin typeface="Calibri" panose="020F0502020204030204" pitchFamily="34" charset="0"/>
              <a:ea typeface="+mn-ea"/>
              <a:cs typeface="Times New Roman" panose="02020603050405020304" pitchFamily="18" charset="0"/>
            </a:rPr>
            <a:t>Late February  – Early March   </a:t>
          </a:r>
          <a:endParaRPr lang="en-US" sz="1200" dirty="0">
            <a:solidFill>
              <a:srgbClr val="FF0000"/>
            </a:solidFill>
            <a:latin typeface="Tenorite"/>
            <a:ea typeface="+mn-ea"/>
            <a:cs typeface="+mn-cs"/>
          </a:endParaRPr>
        </a:p>
      </dgm:t>
    </dgm:pt>
    <dgm:pt modelId="{514B3F9E-6E52-4BB9-8D2A-A86237788CB3}" type="parTrans" cxnId="{5807ED4F-AD2F-4A0C-923E-4718945AB630}">
      <dgm:prSet/>
      <dgm:spPr/>
      <dgm:t>
        <a:bodyPr/>
        <a:lstStyle/>
        <a:p>
          <a:endParaRPr lang="en-US"/>
        </a:p>
      </dgm:t>
    </dgm:pt>
    <dgm:pt modelId="{546C7B9D-8902-484B-93BB-F909DF1C9C2A}" type="sibTrans" cxnId="{5807ED4F-AD2F-4A0C-923E-4718945AB630}">
      <dgm:prSet/>
      <dgm:spPr/>
      <dgm:t>
        <a:bodyPr/>
        <a:lstStyle/>
        <a:p>
          <a:endParaRPr lang="en-US"/>
        </a:p>
      </dgm:t>
    </dgm:pt>
    <dgm:pt modelId="{CC1B2A00-68A2-416B-8F3C-D16E0AA80116}">
      <dgm:prSet phldrT="[Text]" custT="1"/>
      <dgm:spPr>
        <a:xfrm>
          <a:off x="2276027" y="1189355"/>
          <a:ext cx="998268" cy="755805"/>
        </a:xfrm>
        <a:prstGeom prst="rect">
          <a:avLst/>
        </a:prstGeom>
      </dgm:spPr>
      <dgm:t>
        <a:bodyPr/>
        <a:lstStyle/>
        <a:p>
          <a:pPr>
            <a:lnSpc>
              <a:spcPct val="90000"/>
            </a:lnSpc>
            <a:spcAft>
              <a:spcPct val="35000"/>
            </a:spcAft>
            <a:buNone/>
          </a:pPr>
          <a:r>
            <a:rPr lang="en-US" sz="1600" b="1" dirty="0">
              <a:solidFill>
                <a:schemeClr val="bg2"/>
              </a:solidFill>
              <a:latin typeface="Tenorite"/>
              <a:ea typeface="+mn-ea"/>
              <a:cs typeface="+mn-cs"/>
            </a:rPr>
            <a:t>Step 3              </a:t>
          </a:r>
          <a:r>
            <a:rPr lang="en-US" sz="1400" dirty="0">
              <a:solidFill>
                <a:schemeClr val="bg2"/>
              </a:solidFill>
              <a:latin typeface="Tenorite"/>
              <a:ea typeface="+mn-ea"/>
              <a:cs typeface="+mn-cs"/>
            </a:rPr>
            <a:t>GO Team Initial Budget Session: Allocation</a:t>
          </a:r>
        </a:p>
        <a:p>
          <a:pPr rtl="0">
            <a:lnSpc>
              <a:spcPct val="90000"/>
            </a:lnSpc>
            <a:spcAft>
              <a:spcPct val="35000"/>
            </a:spcAft>
            <a:buNone/>
          </a:pPr>
          <a:r>
            <a:rPr lang="en-US" sz="1200" dirty="0">
              <a:solidFill>
                <a:srgbClr val="FF0000"/>
              </a:solidFill>
              <a:latin typeface="Tenorite"/>
              <a:ea typeface="+mn-ea"/>
              <a:cs typeface="+mn-cs"/>
            </a:rPr>
            <a:t>January 24 – </a:t>
          </a:r>
          <a:r>
            <a:rPr lang="en-US" sz="1200" dirty="0">
              <a:solidFill>
                <a:srgbClr val="FF0000"/>
              </a:solidFill>
              <a:latin typeface="Calibri"/>
              <a:ea typeface="+mn-ea"/>
              <a:cs typeface="+mn-cs"/>
            </a:rPr>
            <a:t>early February </a:t>
          </a:r>
          <a:endParaRPr lang="en-US" sz="1200" dirty="0">
            <a:solidFill>
              <a:srgbClr val="FF0000"/>
            </a:solidFill>
            <a:latin typeface="Tenorite"/>
            <a:ea typeface="+mn-ea"/>
            <a:cs typeface="+mn-cs"/>
          </a:endParaRPr>
        </a:p>
      </dgm:t>
    </dgm:pt>
    <dgm:pt modelId="{E0AF48FA-BB2A-4769-9C7A-86CFCDC01851}" type="sibTrans" cxnId="{30D3722B-C493-4CAF-A512-A778465F5D27}">
      <dgm:prSet/>
      <dgm:spPr/>
      <dgm:t>
        <a:bodyPr/>
        <a:lstStyle/>
        <a:p>
          <a:endParaRPr lang="en-US"/>
        </a:p>
      </dgm:t>
    </dgm:pt>
    <dgm:pt modelId="{E1AC98EC-CA43-46FF-BBD5-6CA3998B2768}" type="parTrans" cxnId="{30D3722B-C493-4CAF-A512-A778465F5D27}">
      <dgm:prSet/>
      <dgm:spPr/>
      <dgm:t>
        <a:bodyPr/>
        <a:lstStyle/>
        <a:p>
          <a:endParaRPr lang="en-US"/>
        </a:p>
      </dgm:t>
    </dgm:pt>
    <dgm:pt modelId="{21558AD2-F25A-4064-8C41-8BABC31C233B}">
      <dgm:prSet phldrT="[Text]" custT="1"/>
      <dgm:spPr>
        <a:xfrm>
          <a:off x="6556247" y="114703"/>
          <a:ext cx="862241" cy="755805"/>
        </a:xfrm>
        <a:prstGeom prst="rect">
          <a:avLst/>
        </a:prstGeom>
      </dgm:spPr>
      <dgm:t>
        <a:bodyPr/>
        <a:lstStyle/>
        <a:p>
          <a:pPr>
            <a:lnSpc>
              <a:spcPct val="90000"/>
            </a:lnSpc>
            <a:spcAft>
              <a:spcPct val="35000"/>
            </a:spcAft>
            <a:buNone/>
          </a:pPr>
          <a:r>
            <a:rPr lang="en-US" sz="1600" b="1" dirty="0">
              <a:solidFill>
                <a:schemeClr val="bg2"/>
              </a:solidFill>
              <a:latin typeface="Tenorite"/>
              <a:ea typeface="+mn-ea"/>
              <a:cs typeface="+mn-cs"/>
            </a:rPr>
            <a:t>Step 7      </a:t>
          </a:r>
          <a:r>
            <a:rPr lang="en-US" sz="1400" dirty="0">
              <a:solidFill>
                <a:schemeClr val="bg2"/>
              </a:solidFill>
              <a:latin typeface="Tenorite"/>
              <a:ea typeface="+mn-ea"/>
              <a:cs typeface="+mn-cs"/>
            </a:rPr>
            <a:t>GO Team Final Budget Approval Meeting</a:t>
          </a:r>
        </a:p>
        <a:p>
          <a:pPr>
            <a:lnSpc>
              <a:spcPct val="90000"/>
            </a:lnSpc>
            <a:spcAft>
              <a:spcPct val="35000"/>
            </a:spcAft>
            <a:buNone/>
          </a:pPr>
          <a:r>
            <a:rPr lang="en-US" sz="1200" dirty="0">
              <a:solidFill>
                <a:srgbClr val="FF0000"/>
              </a:solidFill>
              <a:latin typeface="Calibri" panose="020F0502020204030204" pitchFamily="34" charset="0"/>
              <a:ea typeface="+mn-ea"/>
              <a:cs typeface="Times New Roman" panose="02020603050405020304" pitchFamily="18" charset="0"/>
            </a:rPr>
            <a:t>Budgets Approved by  March 17 </a:t>
          </a:r>
          <a:endParaRPr lang="en-US" sz="1200" b="1" dirty="0">
            <a:solidFill>
              <a:srgbClr val="FF0000"/>
            </a:solidFill>
            <a:latin typeface="Tenorite"/>
            <a:ea typeface="+mn-ea"/>
            <a:cs typeface="+mn-cs"/>
          </a:endParaRPr>
        </a:p>
      </dgm:t>
    </dgm:pt>
    <dgm:pt modelId="{E80B1696-2BA6-4E24-B4E5-695AF1A5F70E}" type="parTrans" cxnId="{18570773-4CDF-4C71-8E3E-1C3008BB213E}">
      <dgm:prSet/>
      <dgm:spPr/>
      <dgm:t>
        <a:bodyPr/>
        <a:lstStyle/>
        <a:p>
          <a:endParaRPr lang="en-US"/>
        </a:p>
      </dgm:t>
    </dgm:pt>
    <dgm:pt modelId="{81C21B7B-EDC2-410D-955E-9B1B40652905}" type="sibTrans" cxnId="{18570773-4CDF-4C71-8E3E-1C3008BB213E}">
      <dgm:prSet/>
      <dgm:spPr/>
      <dgm:t>
        <a:bodyPr/>
        <a:lstStyle/>
        <a:p>
          <a:endParaRPr lang="en-US"/>
        </a:p>
      </dgm:t>
    </dgm:pt>
    <dgm:pt modelId="{C8D17AA3-A208-483B-8C96-381C095C31D7}">
      <dgm:prSet custT="1"/>
      <dgm:spPr>
        <a:xfrm>
          <a:off x="4450827" y="641369"/>
          <a:ext cx="1093537" cy="755805"/>
        </a:xfrm>
        <a:prstGeom prst="rect">
          <a:avLst/>
        </a:prstGeom>
      </dgm:spPr>
      <dgm:t>
        <a:bodyPr/>
        <a:lstStyle/>
        <a:p>
          <a:pPr>
            <a:lnSpc>
              <a:spcPct val="100000"/>
            </a:lnSpc>
            <a:spcAft>
              <a:spcPts val="0"/>
            </a:spcAft>
            <a:buNone/>
          </a:pPr>
          <a:r>
            <a:rPr lang="en-US" sz="1600" b="1" kern="1200" dirty="0">
              <a:solidFill>
                <a:srgbClr val="44546A"/>
              </a:solidFill>
              <a:latin typeface="Tenorite"/>
              <a:ea typeface="+mn-ea"/>
              <a:cs typeface="+mn-cs"/>
            </a:rPr>
            <a:t>Step 5</a:t>
          </a:r>
          <a:r>
            <a:rPr lang="en-US" sz="1600" b="1" kern="1200" dirty="0">
              <a:solidFill>
                <a:schemeClr val="bg2"/>
              </a:solidFill>
              <a:latin typeface="Arial"/>
              <a:ea typeface="+mn-ea"/>
              <a:cs typeface="+mn-cs"/>
            </a:rPr>
            <a:t>	</a:t>
          </a:r>
        </a:p>
        <a:p>
          <a:pPr>
            <a:lnSpc>
              <a:spcPct val="100000"/>
            </a:lnSpc>
            <a:spcAft>
              <a:spcPts val="0"/>
            </a:spcAft>
            <a:buNone/>
          </a:pPr>
          <a:r>
            <a:rPr lang="en-US" sz="1400" kern="1200" dirty="0">
              <a:solidFill>
                <a:srgbClr val="44546A"/>
              </a:solidFill>
              <a:latin typeface="Tenorite"/>
              <a:ea typeface="+mn-ea"/>
              <a:cs typeface="+mn-cs"/>
            </a:rPr>
            <a:t>GO Team Feedback Session: Draft Budget Presented &amp; Discussed </a:t>
          </a:r>
        </a:p>
        <a:p>
          <a:pPr>
            <a:lnSpc>
              <a:spcPct val="100000"/>
            </a:lnSpc>
            <a:spcAft>
              <a:spcPts val="0"/>
            </a:spcAft>
            <a:buNone/>
          </a:pPr>
          <a:r>
            <a:rPr lang="en-US" sz="1200" kern="1200" dirty="0">
              <a:solidFill>
                <a:srgbClr val="FF0000"/>
              </a:solidFill>
              <a:latin typeface="Calibri" panose="020F0502020204030204" pitchFamily="34" charset="0"/>
              <a:ea typeface="+mn-ea"/>
              <a:cs typeface="Times New Roman" panose="02020603050405020304" pitchFamily="18" charset="0"/>
            </a:rPr>
            <a:t>February – multiple meetings, if necessary</a:t>
          </a:r>
        </a:p>
      </dgm:t>
    </dgm:pt>
    <dgm:pt modelId="{3B997098-82AB-4C74-8419-5363C0AB47F2}" type="parTrans" cxnId="{6A345170-34F9-4D71-8B6E-678F979FD037}">
      <dgm:prSet/>
      <dgm:spPr/>
      <dgm:t>
        <a:bodyPr/>
        <a:lstStyle/>
        <a:p>
          <a:endParaRPr lang="en-US"/>
        </a:p>
      </dgm:t>
    </dgm:pt>
    <dgm:pt modelId="{A93F8B36-2852-4C1B-84AF-7AD526917B0A}" type="sibTrans" cxnId="{6A345170-34F9-4D71-8B6E-678F979FD037}">
      <dgm:prSet/>
      <dgm:spPr/>
      <dgm:t>
        <a:bodyPr/>
        <a:lstStyle/>
        <a:p>
          <a:endParaRPr lang="en-US"/>
        </a:p>
      </dgm:t>
    </dgm:pt>
    <dgm:pt modelId="{9BB649CE-74CD-4483-9383-CCF688F359CC}">
      <dgm:prSet phldrT="[Text]" custT="1"/>
      <dgm:spPr>
        <a:xfrm>
          <a:off x="3349076" y="888840"/>
          <a:ext cx="1151773" cy="852669"/>
        </a:xfrm>
        <a:prstGeom prst="rect">
          <a:avLst/>
        </a:prstGeom>
      </dgm:spPr>
      <dgm:t>
        <a:bodyPr/>
        <a:lstStyle/>
        <a:p>
          <a:pPr>
            <a:spcAft>
              <a:spcPct val="35000"/>
            </a:spcAft>
            <a:buNone/>
          </a:pPr>
          <a:r>
            <a:rPr lang="en-US" sz="1600" b="1" dirty="0">
              <a:solidFill>
                <a:schemeClr val="bg2"/>
              </a:solidFill>
              <a:latin typeface="Tenorite"/>
              <a:ea typeface="+mn-ea"/>
              <a:cs typeface="+mn-cs"/>
            </a:rPr>
            <a:t>Step 4         </a:t>
          </a:r>
          <a:r>
            <a:rPr lang="en-US" sz="1400" dirty="0">
              <a:solidFill>
                <a:schemeClr val="bg2"/>
              </a:solidFill>
              <a:latin typeface="Tenorite"/>
              <a:ea typeface="+mn-ea"/>
              <a:cs typeface="+mn-cs"/>
            </a:rPr>
            <a:t> Principals: Associate Supt. Discussions and Review</a:t>
          </a:r>
        </a:p>
        <a:p>
          <a:pPr>
            <a:spcAft>
              <a:spcPct val="35000"/>
            </a:spcAft>
            <a:buNone/>
          </a:pPr>
          <a:r>
            <a:rPr lang="en-US" sz="1200" dirty="0">
              <a:solidFill>
                <a:srgbClr val="FF0000"/>
              </a:solidFill>
              <a:latin typeface="Calibri" panose="020F0502020204030204" pitchFamily="34" charset="0"/>
              <a:ea typeface="+mn-ea"/>
              <a:cs typeface="Times New Roman" panose="02020603050405020304" pitchFamily="18" charset="0"/>
            </a:rPr>
            <a:t>February (supports needed, specific challenges, coaching</a:t>
          </a:r>
          <a:r>
            <a:rPr lang="en-US" sz="1200" dirty="0">
              <a:solidFill>
                <a:schemeClr val="bg2"/>
              </a:solidFill>
              <a:latin typeface="Calibri" panose="020F0502020204030204" pitchFamily="34" charset="0"/>
              <a:ea typeface="+mn-ea"/>
              <a:cs typeface="Times New Roman" panose="02020603050405020304" pitchFamily="18" charset="0"/>
            </a:rPr>
            <a:t>)</a:t>
          </a:r>
          <a:endParaRPr lang="en-US" sz="1200" dirty="0">
            <a:solidFill>
              <a:schemeClr val="bg2"/>
            </a:solidFill>
            <a:latin typeface="Tenorite"/>
            <a:ea typeface="+mn-ea"/>
            <a:cs typeface="+mn-cs"/>
          </a:endParaRPr>
        </a:p>
      </dgm:t>
    </dgm:pt>
    <dgm:pt modelId="{FAEB3748-C727-4F1E-8F4D-E9B2C7C7BF69}" type="sibTrans" cxnId="{CB60929E-05E0-4ABA-9631-BA5D2C827681}">
      <dgm:prSet/>
      <dgm:spPr/>
      <dgm:t>
        <a:bodyPr/>
        <a:lstStyle/>
        <a:p>
          <a:endParaRPr lang="en-US"/>
        </a:p>
      </dgm:t>
    </dgm:pt>
    <dgm:pt modelId="{637D4CDB-F178-4FDF-A411-3E5665E32BA7}" type="parTrans" cxnId="{CB60929E-05E0-4ABA-9631-BA5D2C827681}">
      <dgm:prSet/>
      <dgm:spPr/>
      <dgm:t>
        <a:bodyPr/>
        <a:lstStyle/>
        <a:p>
          <a:endParaRPr lang="en-US"/>
        </a:p>
      </dgm:t>
    </dgm:pt>
    <dgm:pt modelId="{CBFAD42E-BC13-4677-A698-C8417C853277}">
      <dgm:prSet phldrT="[Text]" custT="1"/>
      <dgm:spPr>
        <a:xfrm>
          <a:off x="1230150" y="1450552"/>
          <a:ext cx="978919" cy="755805"/>
        </a:xfrm>
        <a:prstGeom prst="rect">
          <a:avLst/>
        </a:prstGeom>
      </dgm:spPr>
      <dgm:t>
        <a:bodyPr/>
        <a:lstStyle/>
        <a:p>
          <a:pPr>
            <a:spcAft>
              <a:spcPct val="35000"/>
            </a:spcAft>
            <a:buNone/>
          </a:pPr>
          <a:r>
            <a:rPr lang="en-US" sz="1600" b="1" dirty="0">
              <a:solidFill>
                <a:schemeClr val="bg2"/>
              </a:solidFill>
              <a:latin typeface="Tenorite"/>
              <a:ea typeface="+mn-ea"/>
              <a:cs typeface="+mn-cs"/>
            </a:rPr>
            <a:t>Step 2 </a:t>
          </a:r>
          <a:r>
            <a:rPr lang="en-US" sz="1400" b="0" dirty="0">
              <a:solidFill>
                <a:schemeClr val="bg2"/>
              </a:solidFill>
              <a:latin typeface="Tenorite"/>
              <a:ea typeface="+mn-ea"/>
              <a:cs typeface="+mn-cs"/>
            </a:rPr>
            <a:t>Pri</a:t>
          </a:r>
          <a:r>
            <a:rPr lang="en-US" sz="1400" dirty="0">
              <a:solidFill>
                <a:schemeClr val="bg2"/>
              </a:solidFill>
              <a:latin typeface="Tenorite"/>
              <a:ea typeface="+mn-ea"/>
              <a:cs typeface="+mn-cs"/>
            </a:rPr>
            <a:t>ncipals: Workshop   FY 24 Budget</a:t>
          </a:r>
        </a:p>
        <a:p>
          <a:pPr>
            <a:spcAft>
              <a:spcPct val="35000"/>
            </a:spcAft>
            <a:buNone/>
          </a:pPr>
          <a:r>
            <a:rPr lang="en-US" sz="1200" dirty="0">
              <a:solidFill>
                <a:srgbClr val="FF0000"/>
              </a:solidFill>
              <a:latin typeface="Calibri" panose="020F0502020204030204" pitchFamily="34" charset="0"/>
              <a:ea typeface="+mn-ea"/>
              <a:cs typeface="Times New Roman" panose="02020603050405020304" pitchFamily="18" charset="0"/>
            </a:rPr>
            <a:t>January 24, 2023</a:t>
          </a:r>
          <a:endParaRPr lang="en-US" sz="1200" dirty="0">
            <a:solidFill>
              <a:srgbClr val="FF0000"/>
            </a:solidFill>
            <a:latin typeface="Tenorite"/>
            <a:ea typeface="+mn-ea"/>
            <a:cs typeface="+mn-cs"/>
          </a:endParaRPr>
        </a:p>
      </dgm:t>
    </dgm:pt>
    <dgm:pt modelId="{972FF622-4B2D-4CD6-BD1A-DCBE5152596B}" type="sibTrans" cxnId="{7782ACAD-5FAA-4E48-961E-E575494BDE88}">
      <dgm:prSet/>
      <dgm:spPr/>
      <dgm:t>
        <a:bodyPr/>
        <a:lstStyle/>
        <a:p>
          <a:endParaRPr lang="en-US"/>
        </a:p>
      </dgm:t>
    </dgm:pt>
    <dgm:pt modelId="{3607CAB8-443E-4D12-94DD-94CB93172344}" type="parTrans" cxnId="{7782ACAD-5FAA-4E48-961E-E575494BDE88}">
      <dgm:prSet/>
      <dgm:spPr/>
      <dgm:t>
        <a:bodyPr/>
        <a:lstStyle/>
        <a:p>
          <a:endParaRPr lang="en-US"/>
        </a:p>
      </dgm:t>
    </dgm:pt>
    <dgm:pt modelId="{2498E3BA-2372-4800-9DA6-6D733FF7EFA6}" type="pres">
      <dgm:prSet presAssocID="{7622D11C-167D-442A-B670-C2D9056104A8}" presName="rootnode" presStyleCnt="0">
        <dgm:presLayoutVars>
          <dgm:chMax/>
          <dgm:chPref/>
          <dgm:dir/>
          <dgm:animLvl val="lvl"/>
        </dgm:presLayoutVars>
      </dgm:prSet>
      <dgm:spPr/>
    </dgm:pt>
    <dgm:pt modelId="{975F245F-340E-4A6D-82DA-0CFCA58DA61C}" type="pres">
      <dgm:prSet presAssocID="{F8924C73-4D86-4725-8FB1-57E56105EE84}" presName="composite" presStyleCnt="0"/>
      <dgm:spPr/>
    </dgm:pt>
    <dgm:pt modelId="{689F55C4-EF77-4B54-A769-DDA99148F578}" type="pres">
      <dgm:prSet presAssocID="{F8924C73-4D86-4725-8FB1-57E56105EE84}" presName="LShape" presStyleLbl="alignNode1" presStyleIdx="0" presStyleCnt="13"/>
      <dgm:spPr>
        <a:xfrm rot="5400000">
          <a:off x="328746" y="1426390"/>
          <a:ext cx="573967" cy="955068"/>
        </a:xfrm>
        <a:prstGeom prst="corner">
          <a:avLst>
            <a:gd name="adj1" fmla="val 16120"/>
            <a:gd name="adj2" fmla="val 16110"/>
          </a:avLst>
        </a:prstGeom>
      </dgm:spPr>
    </dgm:pt>
    <dgm:pt modelId="{B91B35EE-E2D6-4A65-85DB-E65F9D4FF12C}" type="pres">
      <dgm:prSet presAssocID="{F8924C73-4D86-4725-8FB1-57E56105EE84}" presName="ParentText" presStyleLbl="revTx" presStyleIdx="0" presStyleCnt="7">
        <dgm:presLayoutVars>
          <dgm:chMax val="0"/>
          <dgm:chPref val="0"/>
          <dgm:bulletEnabled val="1"/>
        </dgm:presLayoutVars>
      </dgm:prSet>
      <dgm:spPr/>
    </dgm:pt>
    <dgm:pt modelId="{BF36F651-9306-4FAE-98A3-35BD65F0CE8C}" type="pres">
      <dgm:prSet presAssocID="{F8924C73-4D86-4725-8FB1-57E56105EE84}" presName="Triangle" presStyleLbl="alignNode1" presStyleIdx="1" presStyleCnt="13"/>
      <dgm:spPr>
        <a:xfrm>
          <a:off x="932491" y="1356077"/>
          <a:ext cx="162687" cy="162687"/>
        </a:xfrm>
        <a:prstGeom prst="triangle">
          <a:avLst>
            <a:gd name="adj" fmla="val 100000"/>
          </a:avLst>
        </a:prstGeom>
      </dgm:spPr>
    </dgm:pt>
    <dgm:pt modelId="{0BD5DA95-5DDD-4417-9472-191C6BDB4726}" type="pres">
      <dgm:prSet presAssocID="{F73DC8A2-0FB7-4E4A-BE47-3082F4A8C365}" presName="sibTrans" presStyleCnt="0"/>
      <dgm:spPr/>
    </dgm:pt>
    <dgm:pt modelId="{4810943E-2270-4D09-B267-F09C31449646}" type="pres">
      <dgm:prSet presAssocID="{F73DC8A2-0FB7-4E4A-BE47-3082F4A8C365}" presName="space" presStyleCnt="0"/>
      <dgm:spPr/>
    </dgm:pt>
    <dgm:pt modelId="{C965FC2B-49BB-4207-96D0-CB8CD2265B72}" type="pres">
      <dgm:prSet presAssocID="{CBFAD42E-BC13-4677-A698-C8417C853277}" presName="composite" presStyleCnt="0"/>
      <dgm:spPr/>
    </dgm:pt>
    <dgm:pt modelId="{535CEE06-ECFF-44EC-86F7-4C6E9CF188F5}" type="pres">
      <dgm:prSet presAssocID="{CBFAD42E-BC13-4677-A698-C8417C853277}" presName="LShape" presStyleLbl="alignNode1" presStyleIdx="2" presStyleCnt="13"/>
      <dgm:spPr>
        <a:xfrm rot="5400000">
          <a:off x="1384298" y="1165192"/>
          <a:ext cx="573967" cy="955068"/>
        </a:xfrm>
        <a:prstGeom prst="corner">
          <a:avLst>
            <a:gd name="adj1" fmla="val 16120"/>
            <a:gd name="adj2" fmla="val 16110"/>
          </a:avLst>
        </a:prstGeom>
      </dgm:spPr>
    </dgm:pt>
    <dgm:pt modelId="{E8B40589-00D1-4838-8AD8-123CD845CC3A}" type="pres">
      <dgm:prSet presAssocID="{CBFAD42E-BC13-4677-A698-C8417C853277}" presName="ParentText" presStyleLbl="revTx" presStyleIdx="1" presStyleCnt="7" custScaleX="113532" custLinFactNeighborX="4923">
        <dgm:presLayoutVars>
          <dgm:chMax val="0"/>
          <dgm:chPref val="0"/>
          <dgm:bulletEnabled val="1"/>
        </dgm:presLayoutVars>
      </dgm:prSet>
      <dgm:spPr/>
    </dgm:pt>
    <dgm:pt modelId="{CF777F59-7D55-4DCB-9264-A6427EA7C9F7}" type="pres">
      <dgm:prSet presAssocID="{CBFAD42E-BC13-4677-A698-C8417C853277}" presName="Triangle" presStyleLbl="alignNode1" presStyleIdx="3" presStyleCnt="13"/>
      <dgm:spPr>
        <a:xfrm>
          <a:off x="1988043" y="1094879"/>
          <a:ext cx="162687" cy="162687"/>
        </a:xfrm>
        <a:prstGeom prst="triangle">
          <a:avLst>
            <a:gd name="adj" fmla="val 100000"/>
          </a:avLst>
        </a:prstGeom>
      </dgm:spPr>
    </dgm:pt>
    <dgm:pt modelId="{1C5C2FED-7C6E-4ED2-8575-8BC29C96DEC5}" type="pres">
      <dgm:prSet presAssocID="{972FF622-4B2D-4CD6-BD1A-DCBE5152596B}" presName="sibTrans" presStyleCnt="0"/>
      <dgm:spPr/>
    </dgm:pt>
    <dgm:pt modelId="{8B65DF56-B765-4090-906A-95B9746AC362}" type="pres">
      <dgm:prSet presAssocID="{972FF622-4B2D-4CD6-BD1A-DCBE5152596B}" presName="space" presStyleCnt="0"/>
      <dgm:spPr/>
    </dgm:pt>
    <dgm:pt modelId="{908C47AB-8F98-47BA-898E-DC7D65637736}" type="pres">
      <dgm:prSet presAssocID="{CC1B2A00-68A2-416B-8F3C-D16E0AA80116}" presName="composite" presStyleCnt="0"/>
      <dgm:spPr/>
    </dgm:pt>
    <dgm:pt modelId="{AFF28D42-0F29-47D9-9B3E-DF943D18FA80}" type="pres">
      <dgm:prSet presAssocID="{CC1B2A00-68A2-416B-8F3C-D16E0AA80116}" presName="LShape" presStyleLbl="alignNode1" presStyleIdx="4" presStyleCnt="13"/>
      <dgm:spPr>
        <a:xfrm rot="5400000">
          <a:off x="2439850" y="903995"/>
          <a:ext cx="573967" cy="955068"/>
        </a:xfrm>
        <a:prstGeom prst="corner">
          <a:avLst>
            <a:gd name="adj1" fmla="val 16120"/>
            <a:gd name="adj2" fmla="val 16110"/>
          </a:avLst>
        </a:prstGeom>
      </dgm:spPr>
    </dgm:pt>
    <dgm:pt modelId="{A01F39AB-3E94-413F-B395-2CF4CF9063BE}" type="pres">
      <dgm:prSet presAssocID="{CC1B2A00-68A2-416B-8F3C-D16E0AA80116}" presName="ParentText" presStyleLbl="revTx" presStyleIdx="2" presStyleCnt="7" custScaleX="115776" custLinFactNeighborX="7736" custLinFactNeighborY="802">
        <dgm:presLayoutVars>
          <dgm:chMax val="0"/>
          <dgm:chPref val="0"/>
          <dgm:bulletEnabled val="1"/>
        </dgm:presLayoutVars>
      </dgm:prSet>
      <dgm:spPr/>
    </dgm:pt>
    <dgm:pt modelId="{0B6A4153-48F2-495A-8F36-EF367C3A1F65}" type="pres">
      <dgm:prSet presAssocID="{CC1B2A00-68A2-416B-8F3C-D16E0AA80116}" presName="Triangle" presStyleLbl="alignNode1" presStyleIdx="5" presStyleCnt="13"/>
      <dgm:spPr>
        <a:xfrm>
          <a:off x="3043595" y="833682"/>
          <a:ext cx="162687" cy="162687"/>
        </a:xfrm>
        <a:prstGeom prst="triangle">
          <a:avLst>
            <a:gd name="adj" fmla="val 100000"/>
          </a:avLst>
        </a:prstGeom>
      </dgm:spPr>
    </dgm:pt>
    <dgm:pt modelId="{DD2648EF-4568-48AE-B393-56A88C3F0DAC}" type="pres">
      <dgm:prSet presAssocID="{E0AF48FA-BB2A-4769-9C7A-86CFCDC01851}" presName="sibTrans" presStyleCnt="0"/>
      <dgm:spPr/>
    </dgm:pt>
    <dgm:pt modelId="{5FAE9D50-B64E-4DAD-BF8D-97A561EB2379}" type="pres">
      <dgm:prSet presAssocID="{E0AF48FA-BB2A-4769-9C7A-86CFCDC01851}" presName="space" presStyleCnt="0"/>
      <dgm:spPr/>
    </dgm:pt>
    <dgm:pt modelId="{0A2D04DC-47C6-40F6-A8BE-6502636A5C77}" type="pres">
      <dgm:prSet presAssocID="{9BB649CE-74CD-4483-9383-CCF688F359CC}" presName="composite" presStyleCnt="0"/>
      <dgm:spPr/>
    </dgm:pt>
    <dgm:pt modelId="{9FBF0191-82AE-4B85-AB7D-420573696E44}" type="pres">
      <dgm:prSet presAssocID="{9BB649CE-74CD-4483-9383-CCF688F359CC}" presName="LShape" presStyleLbl="alignNode1" presStyleIdx="6" presStyleCnt="13"/>
      <dgm:spPr>
        <a:xfrm rot="5400000">
          <a:off x="3545427" y="594366"/>
          <a:ext cx="573967" cy="955068"/>
        </a:xfrm>
        <a:prstGeom prst="corner">
          <a:avLst>
            <a:gd name="adj1" fmla="val 16120"/>
            <a:gd name="adj2" fmla="val 16110"/>
          </a:avLst>
        </a:prstGeom>
      </dgm:spPr>
    </dgm:pt>
    <dgm:pt modelId="{7607999D-1219-4E19-B4D8-80FBD9B53FC0}" type="pres">
      <dgm:prSet presAssocID="{9BB649CE-74CD-4483-9383-CCF688F359CC}" presName="ParentText" presStyleLbl="revTx" presStyleIdx="3" presStyleCnt="7" custScaleX="107092" custScaleY="112816" custLinFactNeighborX="7919" custLinFactNeighborY="6812">
        <dgm:presLayoutVars>
          <dgm:chMax val="0"/>
          <dgm:chPref val="0"/>
          <dgm:bulletEnabled val="1"/>
        </dgm:presLayoutVars>
      </dgm:prSet>
      <dgm:spPr/>
    </dgm:pt>
    <dgm:pt modelId="{14D6D005-BE49-4BAB-95C3-4B8C975E012F}" type="pres">
      <dgm:prSet presAssocID="{9BB649CE-74CD-4483-9383-CCF688F359CC}" presName="Triangle" presStyleLbl="alignNode1" presStyleIdx="7" presStyleCnt="13"/>
      <dgm:spPr>
        <a:xfrm>
          <a:off x="4149172" y="524052"/>
          <a:ext cx="162687" cy="162687"/>
        </a:xfrm>
        <a:prstGeom prst="triangle">
          <a:avLst>
            <a:gd name="adj" fmla="val 100000"/>
          </a:avLst>
        </a:prstGeom>
      </dgm:spPr>
    </dgm:pt>
    <dgm:pt modelId="{87884C7A-A768-4540-837E-C4BAD8EA01B8}" type="pres">
      <dgm:prSet presAssocID="{FAEB3748-C727-4F1E-8F4D-E9B2C7C7BF69}" presName="sibTrans" presStyleCnt="0"/>
      <dgm:spPr/>
    </dgm:pt>
    <dgm:pt modelId="{43F8EE71-C638-4E74-A8ED-9738EC1365CE}" type="pres">
      <dgm:prSet presAssocID="{FAEB3748-C727-4F1E-8F4D-E9B2C7C7BF69}" presName="space" presStyleCnt="0"/>
      <dgm:spPr/>
    </dgm:pt>
    <dgm:pt modelId="{2AB66FAE-F84B-4A23-BA2A-28334E8E5FC2}" type="pres">
      <dgm:prSet presAssocID="{C8D17AA3-A208-483B-8C96-381C095C31D7}" presName="composite" presStyleCnt="0"/>
      <dgm:spPr/>
    </dgm:pt>
    <dgm:pt modelId="{60FDA0B3-F01D-4F1B-9F9A-6225954E5703}" type="pres">
      <dgm:prSet presAssocID="{C8D17AA3-A208-483B-8C96-381C095C31D7}" presName="LShape" presStyleLbl="alignNode1" presStyleIdx="8" presStyleCnt="13"/>
      <dgm:spPr>
        <a:xfrm rot="5400000">
          <a:off x="4571861" y="333168"/>
          <a:ext cx="573967" cy="955068"/>
        </a:xfrm>
        <a:prstGeom prst="corner">
          <a:avLst>
            <a:gd name="adj1" fmla="val 16120"/>
            <a:gd name="adj2" fmla="val 16110"/>
          </a:avLst>
        </a:prstGeom>
      </dgm:spPr>
    </dgm:pt>
    <dgm:pt modelId="{206A2E6F-C869-44E6-99A4-DF2204F37ADC}" type="pres">
      <dgm:prSet presAssocID="{C8D17AA3-A208-483B-8C96-381C095C31D7}" presName="ParentText" presStyleLbl="revTx" presStyleIdx="4" presStyleCnt="7" custScaleX="105828" custLinFactNeighborX="6267" custLinFactNeighborY="1417">
        <dgm:presLayoutVars>
          <dgm:chMax val="0"/>
          <dgm:chPref val="0"/>
          <dgm:bulletEnabled val="1"/>
        </dgm:presLayoutVars>
      </dgm:prSet>
      <dgm:spPr/>
    </dgm:pt>
    <dgm:pt modelId="{83CE1626-AB3F-41DF-AF17-CD304E816755}" type="pres">
      <dgm:prSet presAssocID="{C8D17AA3-A208-483B-8C96-381C095C31D7}" presName="Triangle" presStyleLbl="alignNode1" presStyleIdx="9" presStyleCnt="13"/>
      <dgm:spPr>
        <a:xfrm>
          <a:off x="5175606" y="262855"/>
          <a:ext cx="162687" cy="162687"/>
        </a:xfrm>
        <a:prstGeom prst="triangle">
          <a:avLst>
            <a:gd name="adj" fmla="val 100000"/>
          </a:avLst>
        </a:prstGeom>
      </dgm:spPr>
    </dgm:pt>
    <dgm:pt modelId="{811AB4EA-2F99-4FD8-8AB8-C213AA828537}" type="pres">
      <dgm:prSet presAssocID="{A93F8B36-2852-4C1B-84AF-7AD526917B0A}" presName="sibTrans" presStyleCnt="0"/>
      <dgm:spPr/>
    </dgm:pt>
    <dgm:pt modelId="{399A808E-D84B-45C0-ADD9-F26DC821D206}" type="pres">
      <dgm:prSet presAssocID="{A93F8B36-2852-4C1B-84AF-7AD526917B0A}" presName="space" presStyleCnt="0"/>
      <dgm:spPr/>
    </dgm:pt>
    <dgm:pt modelId="{08AF6A84-50E5-448C-B0BB-DFDE07103B81}" type="pres">
      <dgm:prSet presAssocID="{6C3A5691-9935-4850-A7F8-C5616876CEF5}" presName="composite" presStyleCnt="0"/>
      <dgm:spPr/>
    </dgm:pt>
    <dgm:pt modelId="{D4CD74FB-0076-48E4-A550-69AC7C4860B0}" type="pres">
      <dgm:prSet presAssocID="{6C3A5691-9935-4850-A7F8-C5616876CEF5}" presName="LShape" presStyleLbl="alignNode1" presStyleIdx="10" presStyleCnt="13"/>
      <dgm:spPr>
        <a:xfrm rot="5400000">
          <a:off x="5627642" y="71971"/>
          <a:ext cx="573967" cy="955068"/>
        </a:xfrm>
        <a:prstGeom prst="corner">
          <a:avLst>
            <a:gd name="adj1" fmla="val 16120"/>
            <a:gd name="adj2" fmla="val 16110"/>
          </a:avLst>
        </a:prstGeom>
      </dgm:spPr>
    </dgm:pt>
    <dgm:pt modelId="{4815C9C2-7172-49B5-AAA4-580ECA3DFE29}" type="pres">
      <dgm:prSet presAssocID="{6C3A5691-9935-4850-A7F8-C5616876CEF5}" presName="ParentText" presStyleLbl="revTx" presStyleIdx="5" presStyleCnt="7" custScaleX="106771" custLinFactNeighborX="7821" custLinFactNeighborY="-81">
        <dgm:presLayoutVars>
          <dgm:chMax val="0"/>
          <dgm:chPref val="0"/>
          <dgm:bulletEnabled val="1"/>
        </dgm:presLayoutVars>
      </dgm:prSet>
      <dgm:spPr/>
    </dgm:pt>
    <dgm:pt modelId="{8A8BDF46-5CD7-4385-AD19-1595B30DFB05}" type="pres">
      <dgm:prSet presAssocID="{6C3A5691-9935-4850-A7F8-C5616876CEF5}" presName="Triangle" presStyleLbl="alignNode1" presStyleIdx="11" presStyleCnt="13"/>
      <dgm:spPr>
        <a:xfrm>
          <a:off x="6231387" y="1658"/>
          <a:ext cx="162687" cy="162687"/>
        </a:xfrm>
        <a:prstGeom prst="triangle">
          <a:avLst>
            <a:gd name="adj" fmla="val 100000"/>
          </a:avLst>
        </a:prstGeom>
      </dgm:spPr>
    </dgm:pt>
    <dgm:pt modelId="{17A7E199-E325-4F07-95D1-192F577ADC15}" type="pres">
      <dgm:prSet presAssocID="{546C7B9D-8902-484B-93BB-F909DF1C9C2A}" presName="sibTrans" presStyleCnt="0"/>
      <dgm:spPr/>
    </dgm:pt>
    <dgm:pt modelId="{83B42AB0-A56E-435B-9696-1CCA367C3CE1}" type="pres">
      <dgm:prSet presAssocID="{546C7B9D-8902-484B-93BB-F909DF1C9C2A}" presName="space" presStyleCnt="0"/>
      <dgm:spPr/>
    </dgm:pt>
    <dgm:pt modelId="{AE4B6FA8-1C38-4452-8C5D-543169048279}" type="pres">
      <dgm:prSet presAssocID="{21558AD2-F25A-4064-8C41-8BABC31C233B}" presName="composite" presStyleCnt="0"/>
      <dgm:spPr/>
    </dgm:pt>
    <dgm:pt modelId="{8A1A3D19-1A7E-45DE-8891-BC02139E754B}" type="pres">
      <dgm:prSet presAssocID="{21558AD2-F25A-4064-8C41-8BABC31C233B}" presName="LShape" presStyleLbl="alignNode1" presStyleIdx="12" presStyleCnt="13"/>
      <dgm:spPr>
        <a:xfrm rot="5400000">
          <a:off x="6662058" y="-189225"/>
          <a:ext cx="573967" cy="955068"/>
        </a:xfrm>
        <a:prstGeom prst="corner">
          <a:avLst>
            <a:gd name="adj1" fmla="val 16120"/>
            <a:gd name="adj2" fmla="val 16110"/>
          </a:avLst>
        </a:prstGeom>
      </dgm:spPr>
    </dgm:pt>
    <dgm:pt modelId="{EBFC99F0-AC0E-4E80-8864-5ADBF875329D}" type="pres">
      <dgm:prSet presAssocID="{21558AD2-F25A-4064-8C41-8BABC31C233B}" presName="ParentText" presStyleLbl="revTx" presStyleIdx="6" presStyleCnt="7" custLinFactNeighborX="-1160" custLinFactNeighborY="2457">
        <dgm:presLayoutVars>
          <dgm:chMax val="0"/>
          <dgm:chPref val="0"/>
          <dgm:bulletEnabled val="1"/>
        </dgm:presLayoutVars>
      </dgm:prSet>
      <dgm:spPr/>
    </dgm:pt>
  </dgm:ptLst>
  <dgm:cxnLst>
    <dgm:cxn modelId="{30D3722B-C493-4CAF-A512-A778465F5D27}" srcId="{7622D11C-167D-442A-B670-C2D9056104A8}" destId="{CC1B2A00-68A2-416B-8F3C-D16E0AA80116}" srcOrd="2" destOrd="0" parTransId="{E1AC98EC-CA43-46FF-BBD5-6CA3998B2768}" sibTransId="{E0AF48FA-BB2A-4769-9C7A-86CFCDC01851}"/>
    <dgm:cxn modelId="{6CAE1C42-3F55-48CA-B0D4-5C08DE21E1DA}" type="presOf" srcId="{9BB649CE-74CD-4483-9383-CCF688F359CC}" destId="{7607999D-1219-4E19-B4D8-80FBD9B53FC0}" srcOrd="0" destOrd="0" presId="urn:microsoft.com/office/officeart/2009/3/layout/StepUpProcess"/>
    <dgm:cxn modelId="{ECF8CD4C-0AA6-4D27-A324-93A1688AB263}" type="presOf" srcId="{7622D11C-167D-442A-B670-C2D9056104A8}" destId="{2498E3BA-2372-4800-9DA6-6D733FF7EFA6}" srcOrd="0" destOrd="0" presId="urn:microsoft.com/office/officeart/2009/3/layout/StepUpProcess"/>
    <dgm:cxn modelId="{5807ED4F-AD2F-4A0C-923E-4718945AB630}" srcId="{7622D11C-167D-442A-B670-C2D9056104A8}" destId="{6C3A5691-9935-4850-A7F8-C5616876CEF5}" srcOrd="5" destOrd="0" parTransId="{514B3F9E-6E52-4BB9-8D2A-A86237788CB3}" sibTransId="{546C7B9D-8902-484B-93BB-F909DF1C9C2A}"/>
    <dgm:cxn modelId="{6A345170-34F9-4D71-8B6E-678F979FD037}" srcId="{7622D11C-167D-442A-B670-C2D9056104A8}" destId="{C8D17AA3-A208-483B-8C96-381C095C31D7}" srcOrd="4" destOrd="0" parTransId="{3B997098-82AB-4C74-8419-5363C0AB47F2}" sibTransId="{A93F8B36-2852-4C1B-84AF-7AD526917B0A}"/>
    <dgm:cxn modelId="{18570773-4CDF-4C71-8E3E-1C3008BB213E}" srcId="{7622D11C-167D-442A-B670-C2D9056104A8}" destId="{21558AD2-F25A-4064-8C41-8BABC31C233B}" srcOrd="6" destOrd="0" parTransId="{E80B1696-2BA6-4E24-B4E5-695AF1A5F70E}" sibTransId="{81C21B7B-EDC2-410D-955E-9B1B40652905}"/>
    <dgm:cxn modelId="{C1000B73-EF4C-4FC5-8AD1-35877C8A438C}" type="presOf" srcId="{6C3A5691-9935-4850-A7F8-C5616876CEF5}" destId="{4815C9C2-7172-49B5-AAA4-580ECA3DFE29}" srcOrd="0" destOrd="0" presId="urn:microsoft.com/office/officeart/2009/3/layout/StepUpProcess"/>
    <dgm:cxn modelId="{9B4A3682-A021-4510-8910-DDE108AC5476}" type="presOf" srcId="{21558AD2-F25A-4064-8C41-8BABC31C233B}" destId="{EBFC99F0-AC0E-4E80-8864-5ADBF875329D}" srcOrd="0" destOrd="0" presId="urn:microsoft.com/office/officeart/2009/3/layout/StepUpProcess"/>
    <dgm:cxn modelId="{C025C187-2BBC-4312-A0E1-790FC9683A11}" type="presOf" srcId="{CC1B2A00-68A2-416B-8F3C-D16E0AA80116}" destId="{A01F39AB-3E94-413F-B395-2CF4CF9063BE}" srcOrd="0" destOrd="0" presId="urn:microsoft.com/office/officeart/2009/3/layout/StepUpProcess"/>
    <dgm:cxn modelId="{66F41692-1357-4751-855C-F86130F69799}" type="presOf" srcId="{CBFAD42E-BC13-4677-A698-C8417C853277}" destId="{E8B40589-00D1-4838-8AD8-123CD845CC3A}" srcOrd="0" destOrd="0" presId="urn:microsoft.com/office/officeart/2009/3/layout/StepUpProcess"/>
    <dgm:cxn modelId="{CB60929E-05E0-4ABA-9631-BA5D2C827681}" srcId="{7622D11C-167D-442A-B670-C2D9056104A8}" destId="{9BB649CE-74CD-4483-9383-CCF688F359CC}" srcOrd="3" destOrd="0" parTransId="{637D4CDB-F178-4FDF-A411-3E5665E32BA7}" sibTransId="{FAEB3748-C727-4F1E-8F4D-E9B2C7C7BF69}"/>
    <dgm:cxn modelId="{A85EA2A0-9A8E-4EED-955C-A6F76A1037B2}" type="presOf" srcId="{F8924C73-4D86-4725-8FB1-57E56105EE84}" destId="{B91B35EE-E2D6-4A65-85DB-E65F9D4FF12C}" srcOrd="0" destOrd="0" presId="urn:microsoft.com/office/officeart/2009/3/layout/StepUpProcess"/>
    <dgm:cxn modelId="{7782ACAD-5FAA-4E48-961E-E575494BDE88}" srcId="{7622D11C-167D-442A-B670-C2D9056104A8}" destId="{CBFAD42E-BC13-4677-A698-C8417C853277}" srcOrd="1" destOrd="0" parTransId="{3607CAB8-443E-4D12-94DD-94CB93172344}" sibTransId="{972FF622-4B2D-4CD6-BD1A-DCBE5152596B}"/>
    <dgm:cxn modelId="{98CE18C5-F332-4CCC-8953-53AED8DEF88B}" type="presOf" srcId="{C8D17AA3-A208-483B-8C96-381C095C31D7}" destId="{206A2E6F-C869-44E6-99A4-DF2204F37ADC}" srcOrd="0" destOrd="0" presId="urn:microsoft.com/office/officeart/2009/3/layout/StepUpProcess"/>
    <dgm:cxn modelId="{85C7FFCE-9954-46A8-B2FC-659A90715629}" srcId="{7622D11C-167D-442A-B670-C2D9056104A8}" destId="{F8924C73-4D86-4725-8FB1-57E56105EE84}" srcOrd="0" destOrd="0" parTransId="{1B894931-2724-420C-8A61-7C1E70BABCF8}" sibTransId="{F73DC8A2-0FB7-4E4A-BE47-3082F4A8C365}"/>
    <dgm:cxn modelId="{67DA70A5-0838-4BFF-937E-2A7F539022EA}" type="presParOf" srcId="{2498E3BA-2372-4800-9DA6-6D733FF7EFA6}" destId="{975F245F-340E-4A6D-82DA-0CFCA58DA61C}" srcOrd="0" destOrd="0" presId="urn:microsoft.com/office/officeart/2009/3/layout/StepUpProcess"/>
    <dgm:cxn modelId="{B04495D2-D40F-4C64-AD96-FF9800E5010E}" type="presParOf" srcId="{975F245F-340E-4A6D-82DA-0CFCA58DA61C}" destId="{689F55C4-EF77-4B54-A769-DDA99148F578}" srcOrd="0" destOrd="0" presId="urn:microsoft.com/office/officeart/2009/3/layout/StepUpProcess"/>
    <dgm:cxn modelId="{F414E613-A10B-4192-B6DC-7472EF8C29CF}" type="presParOf" srcId="{975F245F-340E-4A6D-82DA-0CFCA58DA61C}" destId="{B91B35EE-E2D6-4A65-85DB-E65F9D4FF12C}" srcOrd="1" destOrd="0" presId="urn:microsoft.com/office/officeart/2009/3/layout/StepUpProcess"/>
    <dgm:cxn modelId="{4A0207D5-DC3E-4268-9089-81DB82D12278}" type="presParOf" srcId="{975F245F-340E-4A6D-82DA-0CFCA58DA61C}" destId="{BF36F651-9306-4FAE-98A3-35BD65F0CE8C}" srcOrd="2" destOrd="0" presId="urn:microsoft.com/office/officeart/2009/3/layout/StepUpProcess"/>
    <dgm:cxn modelId="{36B1D6DE-5A5E-480F-9F31-2550A3AD3B0F}" type="presParOf" srcId="{2498E3BA-2372-4800-9DA6-6D733FF7EFA6}" destId="{0BD5DA95-5DDD-4417-9472-191C6BDB4726}" srcOrd="1" destOrd="0" presId="urn:microsoft.com/office/officeart/2009/3/layout/StepUpProcess"/>
    <dgm:cxn modelId="{4A17FD4A-845E-47E6-9F60-F97341B07D8F}" type="presParOf" srcId="{0BD5DA95-5DDD-4417-9472-191C6BDB4726}" destId="{4810943E-2270-4D09-B267-F09C31449646}" srcOrd="0" destOrd="0" presId="urn:microsoft.com/office/officeart/2009/3/layout/StepUpProcess"/>
    <dgm:cxn modelId="{21BE2F24-D485-4EC3-A523-86B944EAEDAA}" type="presParOf" srcId="{2498E3BA-2372-4800-9DA6-6D733FF7EFA6}" destId="{C965FC2B-49BB-4207-96D0-CB8CD2265B72}" srcOrd="2" destOrd="0" presId="urn:microsoft.com/office/officeart/2009/3/layout/StepUpProcess"/>
    <dgm:cxn modelId="{95F2FC5C-E11B-4878-8802-C3D0ADF113D9}" type="presParOf" srcId="{C965FC2B-49BB-4207-96D0-CB8CD2265B72}" destId="{535CEE06-ECFF-44EC-86F7-4C6E9CF188F5}" srcOrd="0" destOrd="0" presId="urn:microsoft.com/office/officeart/2009/3/layout/StepUpProcess"/>
    <dgm:cxn modelId="{C2B5620F-4CBF-40F9-99B6-260293013D60}" type="presParOf" srcId="{C965FC2B-49BB-4207-96D0-CB8CD2265B72}" destId="{E8B40589-00D1-4838-8AD8-123CD845CC3A}" srcOrd="1" destOrd="0" presId="urn:microsoft.com/office/officeart/2009/3/layout/StepUpProcess"/>
    <dgm:cxn modelId="{7D9C745A-E070-4128-9536-1F3FA7196BB9}" type="presParOf" srcId="{C965FC2B-49BB-4207-96D0-CB8CD2265B72}" destId="{CF777F59-7D55-4DCB-9264-A6427EA7C9F7}" srcOrd="2" destOrd="0" presId="urn:microsoft.com/office/officeart/2009/3/layout/StepUpProcess"/>
    <dgm:cxn modelId="{06F0C0D9-3066-4818-B4CA-86647278339F}" type="presParOf" srcId="{2498E3BA-2372-4800-9DA6-6D733FF7EFA6}" destId="{1C5C2FED-7C6E-4ED2-8575-8BC29C96DEC5}" srcOrd="3" destOrd="0" presId="urn:microsoft.com/office/officeart/2009/3/layout/StepUpProcess"/>
    <dgm:cxn modelId="{3FABE2AA-822D-4805-A25E-6A4F0DBA704B}" type="presParOf" srcId="{1C5C2FED-7C6E-4ED2-8575-8BC29C96DEC5}" destId="{8B65DF56-B765-4090-906A-95B9746AC362}" srcOrd="0" destOrd="0" presId="urn:microsoft.com/office/officeart/2009/3/layout/StepUpProcess"/>
    <dgm:cxn modelId="{C633DB9C-1325-4F54-99D8-CA93ABB89E88}" type="presParOf" srcId="{2498E3BA-2372-4800-9DA6-6D733FF7EFA6}" destId="{908C47AB-8F98-47BA-898E-DC7D65637736}" srcOrd="4" destOrd="0" presId="urn:microsoft.com/office/officeart/2009/3/layout/StepUpProcess"/>
    <dgm:cxn modelId="{D5CFA122-BBC3-48D5-AD68-0793DE83CDDD}" type="presParOf" srcId="{908C47AB-8F98-47BA-898E-DC7D65637736}" destId="{AFF28D42-0F29-47D9-9B3E-DF943D18FA80}" srcOrd="0" destOrd="0" presId="urn:microsoft.com/office/officeart/2009/3/layout/StepUpProcess"/>
    <dgm:cxn modelId="{50D91B2B-A262-458C-A38F-8ED14DC6BDF0}" type="presParOf" srcId="{908C47AB-8F98-47BA-898E-DC7D65637736}" destId="{A01F39AB-3E94-413F-B395-2CF4CF9063BE}" srcOrd="1" destOrd="0" presId="urn:microsoft.com/office/officeart/2009/3/layout/StepUpProcess"/>
    <dgm:cxn modelId="{AC3827DC-DB45-4821-90DD-AD3F17EF53ED}" type="presParOf" srcId="{908C47AB-8F98-47BA-898E-DC7D65637736}" destId="{0B6A4153-48F2-495A-8F36-EF367C3A1F65}" srcOrd="2" destOrd="0" presId="urn:microsoft.com/office/officeart/2009/3/layout/StepUpProcess"/>
    <dgm:cxn modelId="{87EEDBE2-51AF-45E0-8F2D-3C2DEB1DBE50}" type="presParOf" srcId="{2498E3BA-2372-4800-9DA6-6D733FF7EFA6}" destId="{DD2648EF-4568-48AE-B393-56A88C3F0DAC}" srcOrd="5" destOrd="0" presId="urn:microsoft.com/office/officeart/2009/3/layout/StepUpProcess"/>
    <dgm:cxn modelId="{A625793B-6D63-4667-8F8C-B7580698627A}" type="presParOf" srcId="{DD2648EF-4568-48AE-B393-56A88C3F0DAC}" destId="{5FAE9D50-B64E-4DAD-BF8D-97A561EB2379}" srcOrd="0" destOrd="0" presId="urn:microsoft.com/office/officeart/2009/3/layout/StepUpProcess"/>
    <dgm:cxn modelId="{2BC5746B-5475-473D-9C9C-0D9D968F4CA8}" type="presParOf" srcId="{2498E3BA-2372-4800-9DA6-6D733FF7EFA6}" destId="{0A2D04DC-47C6-40F6-A8BE-6502636A5C77}" srcOrd="6" destOrd="0" presId="urn:microsoft.com/office/officeart/2009/3/layout/StepUpProcess"/>
    <dgm:cxn modelId="{0809657C-B649-4BB9-B40B-5D105FC308E8}" type="presParOf" srcId="{0A2D04DC-47C6-40F6-A8BE-6502636A5C77}" destId="{9FBF0191-82AE-4B85-AB7D-420573696E44}" srcOrd="0" destOrd="0" presId="urn:microsoft.com/office/officeart/2009/3/layout/StepUpProcess"/>
    <dgm:cxn modelId="{08B6BBDE-1A70-44BC-9006-4D3DCBDC74B0}" type="presParOf" srcId="{0A2D04DC-47C6-40F6-A8BE-6502636A5C77}" destId="{7607999D-1219-4E19-B4D8-80FBD9B53FC0}" srcOrd="1" destOrd="0" presId="urn:microsoft.com/office/officeart/2009/3/layout/StepUpProcess"/>
    <dgm:cxn modelId="{C62B4494-1D81-41F8-9FEC-A1D7D366A265}" type="presParOf" srcId="{0A2D04DC-47C6-40F6-A8BE-6502636A5C77}" destId="{14D6D005-BE49-4BAB-95C3-4B8C975E012F}" srcOrd="2" destOrd="0" presId="urn:microsoft.com/office/officeart/2009/3/layout/StepUpProcess"/>
    <dgm:cxn modelId="{07EA1EFD-7275-4330-A982-6F3028191D10}" type="presParOf" srcId="{2498E3BA-2372-4800-9DA6-6D733FF7EFA6}" destId="{87884C7A-A768-4540-837E-C4BAD8EA01B8}" srcOrd="7" destOrd="0" presId="urn:microsoft.com/office/officeart/2009/3/layout/StepUpProcess"/>
    <dgm:cxn modelId="{2AD6996E-2595-4B94-8BA8-B994D6DD9AD6}" type="presParOf" srcId="{87884C7A-A768-4540-837E-C4BAD8EA01B8}" destId="{43F8EE71-C638-4E74-A8ED-9738EC1365CE}" srcOrd="0" destOrd="0" presId="urn:microsoft.com/office/officeart/2009/3/layout/StepUpProcess"/>
    <dgm:cxn modelId="{22B75956-5E05-4F6B-9029-202B08BEFAD0}" type="presParOf" srcId="{2498E3BA-2372-4800-9DA6-6D733FF7EFA6}" destId="{2AB66FAE-F84B-4A23-BA2A-28334E8E5FC2}" srcOrd="8" destOrd="0" presId="urn:microsoft.com/office/officeart/2009/3/layout/StepUpProcess"/>
    <dgm:cxn modelId="{C2FA47E0-5C2E-4E01-B8AB-E4CE67346F06}" type="presParOf" srcId="{2AB66FAE-F84B-4A23-BA2A-28334E8E5FC2}" destId="{60FDA0B3-F01D-4F1B-9F9A-6225954E5703}" srcOrd="0" destOrd="0" presId="urn:microsoft.com/office/officeart/2009/3/layout/StepUpProcess"/>
    <dgm:cxn modelId="{7FAE8D49-62FF-4FFB-9C9B-BB8CA19BE199}" type="presParOf" srcId="{2AB66FAE-F84B-4A23-BA2A-28334E8E5FC2}" destId="{206A2E6F-C869-44E6-99A4-DF2204F37ADC}" srcOrd="1" destOrd="0" presId="urn:microsoft.com/office/officeart/2009/3/layout/StepUpProcess"/>
    <dgm:cxn modelId="{4B988152-6EB0-47EA-B6ED-767309FA6BE0}" type="presParOf" srcId="{2AB66FAE-F84B-4A23-BA2A-28334E8E5FC2}" destId="{83CE1626-AB3F-41DF-AF17-CD304E816755}" srcOrd="2" destOrd="0" presId="urn:microsoft.com/office/officeart/2009/3/layout/StepUpProcess"/>
    <dgm:cxn modelId="{BF2935EC-ACA4-4D65-AD07-DABF7889A88C}" type="presParOf" srcId="{2498E3BA-2372-4800-9DA6-6D733FF7EFA6}" destId="{811AB4EA-2F99-4FD8-8AB8-C213AA828537}" srcOrd="9" destOrd="0" presId="urn:microsoft.com/office/officeart/2009/3/layout/StepUpProcess"/>
    <dgm:cxn modelId="{206BE208-F2B3-46D5-BD6F-3ABC30408DAB}" type="presParOf" srcId="{811AB4EA-2F99-4FD8-8AB8-C213AA828537}" destId="{399A808E-D84B-45C0-ADD9-F26DC821D206}" srcOrd="0" destOrd="0" presId="urn:microsoft.com/office/officeart/2009/3/layout/StepUpProcess"/>
    <dgm:cxn modelId="{BE3440FF-735F-447F-B48E-11B68044BAFB}" type="presParOf" srcId="{2498E3BA-2372-4800-9DA6-6D733FF7EFA6}" destId="{08AF6A84-50E5-448C-B0BB-DFDE07103B81}" srcOrd="10" destOrd="0" presId="urn:microsoft.com/office/officeart/2009/3/layout/StepUpProcess"/>
    <dgm:cxn modelId="{160809DE-29FE-4000-91B2-19326244E25A}" type="presParOf" srcId="{08AF6A84-50E5-448C-B0BB-DFDE07103B81}" destId="{D4CD74FB-0076-48E4-A550-69AC7C4860B0}" srcOrd="0" destOrd="0" presId="urn:microsoft.com/office/officeart/2009/3/layout/StepUpProcess"/>
    <dgm:cxn modelId="{E7BCE9B7-0E71-4C20-B3AB-FA1288C84BF5}" type="presParOf" srcId="{08AF6A84-50E5-448C-B0BB-DFDE07103B81}" destId="{4815C9C2-7172-49B5-AAA4-580ECA3DFE29}" srcOrd="1" destOrd="0" presId="urn:microsoft.com/office/officeart/2009/3/layout/StepUpProcess"/>
    <dgm:cxn modelId="{75BBE163-5D87-4156-B024-AB673F8D108F}" type="presParOf" srcId="{08AF6A84-50E5-448C-B0BB-DFDE07103B81}" destId="{8A8BDF46-5CD7-4385-AD19-1595B30DFB05}" srcOrd="2" destOrd="0" presId="urn:microsoft.com/office/officeart/2009/3/layout/StepUpProcess"/>
    <dgm:cxn modelId="{BEB4F4DB-606F-43EF-9DE2-CDDDC5446210}" type="presParOf" srcId="{2498E3BA-2372-4800-9DA6-6D733FF7EFA6}" destId="{17A7E199-E325-4F07-95D1-192F577ADC15}" srcOrd="11" destOrd="0" presId="urn:microsoft.com/office/officeart/2009/3/layout/StepUpProcess"/>
    <dgm:cxn modelId="{06C68393-BB9E-42E3-8EB0-10998F3BFF8F}" type="presParOf" srcId="{17A7E199-E325-4F07-95D1-192F577ADC15}" destId="{83B42AB0-A56E-435B-9696-1CCA367C3CE1}" srcOrd="0" destOrd="0" presId="urn:microsoft.com/office/officeart/2009/3/layout/StepUpProcess"/>
    <dgm:cxn modelId="{995ED779-B199-469F-9AB6-D91B65AA5090}" type="presParOf" srcId="{2498E3BA-2372-4800-9DA6-6D733FF7EFA6}" destId="{AE4B6FA8-1C38-4452-8C5D-543169048279}" srcOrd="12" destOrd="0" presId="urn:microsoft.com/office/officeart/2009/3/layout/StepUpProcess"/>
    <dgm:cxn modelId="{367B2408-F4EA-4D04-AC15-BFBC1DC587BD}" type="presParOf" srcId="{AE4B6FA8-1C38-4452-8C5D-543169048279}" destId="{8A1A3D19-1A7E-45DE-8891-BC02139E754B}" srcOrd="0" destOrd="0" presId="urn:microsoft.com/office/officeart/2009/3/layout/StepUpProcess"/>
    <dgm:cxn modelId="{BFCE6C38-25BF-4ECF-8273-CEBE7025BD02}" type="presParOf" srcId="{AE4B6FA8-1C38-4452-8C5D-543169048279}" destId="{EBFC99F0-AC0E-4E80-8864-5ADBF875329D}"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362BB8-72CB-486D-B793-0C482E7D2890}">
      <dsp:nvSpPr>
        <dsp:cNvPr id="0" name=""/>
        <dsp:cNvSpPr/>
      </dsp:nvSpPr>
      <dsp:spPr>
        <a:xfrm>
          <a:off x="133921" y="874685"/>
          <a:ext cx="1295443" cy="1295443"/>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2EF4FD-7847-4904-9B36-21C671059A2D}">
      <dsp:nvSpPr>
        <dsp:cNvPr id="0" name=""/>
        <dsp:cNvSpPr/>
      </dsp:nvSpPr>
      <dsp:spPr>
        <a:xfrm>
          <a:off x="405964" y="1146728"/>
          <a:ext cx="751357" cy="75135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BCA396E-E04C-4519-B10B-DF3C9313FCC7}">
      <dsp:nvSpPr>
        <dsp:cNvPr id="0" name=""/>
        <dsp:cNvSpPr/>
      </dsp:nvSpPr>
      <dsp:spPr>
        <a:xfrm>
          <a:off x="1706959" y="874685"/>
          <a:ext cx="3053544" cy="1295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a:t>This is a meeting of the GO Team. Only members of the team may participate in the discussion. Any members of the public present are here to quietly observe.</a:t>
          </a:r>
        </a:p>
      </dsp:txBody>
      <dsp:txXfrm>
        <a:off x="1706959" y="874685"/>
        <a:ext cx="3053544" cy="1295443"/>
      </dsp:txXfrm>
    </dsp:sp>
    <dsp:sp modelId="{63A3B17D-07DC-456E-A05A-49DCCB953724}">
      <dsp:nvSpPr>
        <dsp:cNvPr id="0" name=""/>
        <dsp:cNvSpPr/>
      </dsp:nvSpPr>
      <dsp:spPr>
        <a:xfrm>
          <a:off x="5292561" y="874685"/>
          <a:ext cx="1295443" cy="1295443"/>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67B602-F2F0-4A95-9FAE-6B2DD3492908}">
      <dsp:nvSpPr>
        <dsp:cNvPr id="0" name=""/>
        <dsp:cNvSpPr/>
      </dsp:nvSpPr>
      <dsp:spPr>
        <a:xfrm>
          <a:off x="5564604" y="1146728"/>
          <a:ext cx="751357" cy="75135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C176035-F09B-4751-AAAE-823C8D24E8CB}">
      <dsp:nvSpPr>
        <dsp:cNvPr id="0" name=""/>
        <dsp:cNvSpPr/>
      </dsp:nvSpPr>
      <dsp:spPr>
        <a:xfrm>
          <a:off x="6865599" y="874685"/>
          <a:ext cx="3053544" cy="1295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a:t>We will follow the agenda as noticed to the public and stay on task.</a:t>
          </a:r>
        </a:p>
      </dsp:txBody>
      <dsp:txXfrm>
        <a:off x="6865599" y="874685"/>
        <a:ext cx="3053544" cy="1295443"/>
      </dsp:txXfrm>
    </dsp:sp>
    <dsp:sp modelId="{32B9B227-73A0-472B-98B4-51AA6536D03A}">
      <dsp:nvSpPr>
        <dsp:cNvPr id="0" name=""/>
        <dsp:cNvSpPr/>
      </dsp:nvSpPr>
      <dsp:spPr>
        <a:xfrm>
          <a:off x="133921" y="3059096"/>
          <a:ext cx="1295443" cy="1295443"/>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F6E84F-AE0C-4314-BA55-899A894716E3}">
      <dsp:nvSpPr>
        <dsp:cNvPr id="0" name=""/>
        <dsp:cNvSpPr/>
      </dsp:nvSpPr>
      <dsp:spPr>
        <a:xfrm>
          <a:off x="405964" y="3331139"/>
          <a:ext cx="751357" cy="75135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BE9BED8-71C1-475B-BE41-AB098AC6B60A}">
      <dsp:nvSpPr>
        <dsp:cNvPr id="0" name=""/>
        <dsp:cNvSpPr/>
      </dsp:nvSpPr>
      <dsp:spPr>
        <a:xfrm>
          <a:off x="1706959" y="3059096"/>
          <a:ext cx="3053544" cy="1295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a:t>We invite and welcome contributions of every member and listen to each other.</a:t>
          </a:r>
        </a:p>
      </dsp:txBody>
      <dsp:txXfrm>
        <a:off x="1706959" y="3059096"/>
        <a:ext cx="3053544" cy="1295443"/>
      </dsp:txXfrm>
    </dsp:sp>
    <dsp:sp modelId="{8F7ACF33-3DCE-4048-B76C-1F6B05F28B28}">
      <dsp:nvSpPr>
        <dsp:cNvPr id="0" name=""/>
        <dsp:cNvSpPr/>
      </dsp:nvSpPr>
      <dsp:spPr>
        <a:xfrm>
          <a:off x="5292561" y="3059096"/>
          <a:ext cx="1295443" cy="1295443"/>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51A56BD-FD15-45C4-BC35-495751397719}">
      <dsp:nvSpPr>
        <dsp:cNvPr id="0" name=""/>
        <dsp:cNvSpPr/>
      </dsp:nvSpPr>
      <dsp:spPr>
        <a:xfrm>
          <a:off x="5564604" y="3331139"/>
          <a:ext cx="751357" cy="75135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CD278E0-F036-48DE-9F7D-8FD4FAE2C424}">
      <dsp:nvSpPr>
        <dsp:cNvPr id="0" name=""/>
        <dsp:cNvSpPr/>
      </dsp:nvSpPr>
      <dsp:spPr>
        <a:xfrm>
          <a:off x="6865599" y="3059096"/>
          <a:ext cx="3053544" cy="1295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a:t>We will respect all ideas and assume good intentions.</a:t>
          </a:r>
        </a:p>
      </dsp:txBody>
      <dsp:txXfrm>
        <a:off x="6865599" y="3059096"/>
        <a:ext cx="3053544" cy="12954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9F55C4-EF77-4B54-A769-DDA99148F578}">
      <dsp:nvSpPr>
        <dsp:cNvPr id="0" name=""/>
        <dsp:cNvSpPr/>
      </dsp:nvSpPr>
      <dsp:spPr>
        <a:xfrm rot="5400000">
          <a:off x="271452" y="2120695"/>
          <a:ext cx="808938" cy="1346055"/>
        </a:xfrm>
        <a:prstGeom prst="corner">
          <a:avLst>
            <a:gd name="adj1" fmla="val 16120"/>
            <a:gd name="adj2" fmla="val 161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1B35EE-E2D6-4A65-85DB-E65F9D4FF12C}">
      <dsp:nvSpPr>
        <dsp:cNvPr id="0" name=""/>
        <dsp:cNvSpPr/>
      </dsp:nvSpPr>
      <dsp:spPr>
        <a:xfrm>
          <a:off x="136420" y="2522875"/>
          <a:ext cx="1215226" cy="10652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solidFill>
                <a:schemeClr val="bg2"/>
              </a:solidFill>
              <a:latin typeface="Tenorite"/>
              <a:ea typeface="+mn-ea"/>
              <a:cs typeface="+mn-cs"/>
            </a:rPr>
            <a:t>Step 1                             </a:t>
          </a:r>
          <a:r>
            <a:rPr lang="en-US" sz="1400" kern="1200" dirty="0">
              <a:solidFill>
                <a:schemeClr val="bg2"/>
              </a:solidFill>
              <a:latin typeface="Tenorite"/>
              <a:ea typeface="+mn-ea"/>
              <a:cs typeface="+mn-cs"/>
            </a:rPr>
            <a:t>Review and </a:t>
          </a:r>
          <a:r>
            <a:rPr lang="en-US" sz="1400" b="0" kern="1200" dirty="0">
              <a:solidFill>
                <a:schemeClr val="bg2"/>
              </a:solidFill>
              <a:latin typeface="Tenorite"/>
              <a:ea typeface="+mn-ea"/>
              <a:cs typeface="+mn-cs"/>
            </a:rPr>
            <a:t>Update </a:t>
          </a:r>
          <a:r>
            <a:rPr lang="en-US" sz="1400" kern="1200" dirty="0">
              <a:solidFill>
                <a:schemeClr val="bg2"/>
              </a:solidFill>
              <a:latin typeface="Tenorite"/>
              <a:ea typeface="+mn-ea"/>
              <a:cs typeface="+mn-cs"/>
            </a:rPr>
            <a:t>Strategic Plan and Rank Strategic Priorities</a:t>
          </a:r>
        </a:p>
        <a:p>
          <a:pPr marL="0" lvl="0" indent="0" algn="l" defTabSz="711200">
            <a:lnSpc>
              <a:spcPct val="90000"/>
            </a:lnSpc>
            <a:spcBef>
              <a:spcPct val="0"/>
            </a:spcBef>
            <a:spcAft>
              <a:spcPct val="35000"/>
            </a:spcAft>
            <a:buNone/>
          </a:pPr>
          <a:r>
            <a:rPr lang="en-US" sz="1200" kern="1200" dirty="0">
              <a:solidFill>
                <a:srgbClr val="FF0000"/>
              </a:solidFill>
              <a:latin typeface="Calibri" panose="020F0502020204030204" pitchFamily="34" charset="0"/>
              <a:ea typeface="+mn-ea"/>
              <a:cs typeface="Times New Roman" panose="02020603050405020304" pitchFamily="18" charset="0"/>
            </a:rPr>
            <a:t>By end of Fall Semester</a:t>
          </a:r>
        </a:p>
      </dsp:txBody>
      <dsp:txXfrm>
        <a:off x="136420" y="2522875"/>
        <a:ext cx="1215226" cy="1065217"/>
      </dsp:txXfrm>
    </dsp:sp>
    <dsp:sp modelId="{BF36F651-9306-4FAE-98A3-35BD65F0CE8C}">
      <dsp:nvSpPr>
        <dsp:cNvPr id="0" name=""/>
        <dsp:cNvSpPr/>
      </dsp:nvSpPr>
      <dsp:spPr>
        <a:xfrm>
          <a:off x="1122358" y="2021596"/>
          <a:ext cx="229288" cy="229288"/>
        </a:xfrm>
        <a:prstGeom prst="triangle">
          <a:avLst>
            <a:gd name="adj" fmla="val 100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5CEE06-ECFF-44EC-86F7-4C6E9CF188F5}">
      <dsp:nvSpPr>
        <dsp:cNvPr id="0" name=""/>
        <dsp:cNvSpPr/>
      </dsp:nvSpPr>
      <dsp:spPr>
        <a:xfrm rot="5400000">
          <a:off x="1759127" y="1752568"/>
          <a:ext cx="808938" cy="1346055"/>
        </a:xfrm>
        <a:prstGeom prst="corner">
          <a:avLst>
            <a:gd name="adj1" fmla="val 16120"/>
            <a:gd name="adj2" fmla="val 161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B40589-00D1-4838-8AD8-123CD845CC3A}">
      <dsp:nvSpPr>
        <dsp:cNvPr id="0" name=""/>
        <dsp:cNvSpPr/>
      </dsp:nvSpPr>
      <dsp:spPr>
        <a:xfrm>
          <a:off x="1601698" y="2154749"/>
          <a:ext cx="1379671" cy="10652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solidFill>
                <a:schemeClr val="bg2"/>
              </a:solidFill>
              <a:latin typeface="Tenorite"/>
              <a:ea typeface="+mn-ea"/>
              <a:cs typeface="+mn-cs"/>
            </a:rPr>
            <a:t>Step 2 </a:t>
          </a:r>
          <a:r>
            <a:rPr lang="en-US" sz="1400" b="0" kern="1200" dirty="0">
              <a:solidFill>
                <a:schemeClr val="bg2"/>
              </a:solidFill>
              <a:latin typeface="Tenorite"/>
              <a:ea typeface="+mn-ea"/>
              <a:cs typeface="+mn-cs"/>
            </a:rPr>
            <a:t>Pri</a:t>
          </a:r>
          <a:r>
            <a:rPr lang="en-US" sz="1400" kern="1200" dirty="0">
              <a:solidFill>
                <a:schemeClr val="bg2"/>
              </a:solidFill>
              <a:latin typeface="Tenorite"/>
              <a:ea typeface="+mn-ea"/>
              <a:cs typeface="+mn-cs"/>
            </a:rPr>
            <a:t>ncipals: Workshop   FY 24 Budget</a:t>
          </a:r>
        </a:p>
        <a:p>
          <a:pPr marL="0" lvl="0" indent="0" algn="l" defTabSz="711200">
            <a:lnSpc>
              <a:spcPct val="90000"/>
            </a:lnSpc>
            <a:spcBef>
              <a:spcPct val="0"/>
            </a:spcBef>
            <a:spcAft>
              <a:spcPct val="35000"/>
            </a:spcAft>
            <a:buNone/>
          </a:pPr>
          <a:r>
            <a:rPr lang="en-US" sz="1200" kern="1200" dirty="0">
              <a:solidFill>
                <a:srgbClr val="FF0000"/>
              </a:solidFill>
              <a:latin typeface="Calibri" panose="020F0502020204030204" pitchFamily="34" charset="0"/>
              <a:ea typeface="+mn-ea"/>
              <a:cs typeface="Times New Roman" panose="02020603050405020304" pitchFamily="18" charset="0"/>
            </a:rPr>
            <a:t>January 24, 2023</a:t>
          </a:r>
          <a:endParaRPr lang="en-US" sz="1200" kern="1200" dirty="0">
            <a:solidFill>
              <a:srgbClr val="FF0000"/>
            </a:solidFill>
            <a:latin typeface="Tenorite"/>
            <a:ea typeface="+mn-ea"/>
            <a:cs typeface="+mn-cs"/>
          </a:endParaRPr>
        </a:p>
      </dsp:txBody>
      <dsp:txXfrm>
        <a:off x="1601698" y="2154749"/>
        <a:ext cx="1379671" cy="1065217"/>
      </dsp:txXfrm>
    </dsp:sp>
    <dsp:sp modelId="{CF777F59-7D55-4DCB-9264-A6427EA7C9F7}">
      <dsp:nvSpPr>
        <dsp:cNvPr id="0" name=""/>
        <dsp:cNvSpPr/>
      </dsp:nvSpPr>
      <dsp:spPr>
        <a:xfrm>
          <a:off x="2610033" y="1653470"/>
          <a:ext cx="229288" cy="229288"/>
        </a:xfrm>
        <a:prstGeom prst="triangle">
          <a:avLst>
            <a:gd name="adj" fmla="val 100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F28D42-0F29-47D9-9B3E-DF943D18FA80}">
      <dsp:nvSpPr>
        <dsp:cNvPr id="0" name=""/>
        <dsp:cNvSpPr/>
      </dsp:nvSpPr>
      <dsp:spPr>
        <a:xfrm rot="5400000">
          <a:off x="3246802" y="1384441"/>
          <a:ext cx="808938" cy="1346055"/>
        </a:xfrm>
        <a:prstGeom prst="corner">
          <a:avLst>
            <a:gd name="adj1" fmla="val 16120"/>
            <a:gd name="adj2" fmla="val 161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1F39AB-3E94-413F-B395-2CF4CF9063BE}">
      <dsp:nvSpPr>
        <dsp:cNvPr id="0" name=""/>
        <dsp:cNvSpPr/>
      </dsp:nvSpPr>
      <dsp:spPr>
        <a:xfrm>
          <a:off x="3109922" y="1795165"/>
          <a:ext cx="1406940" cy="10652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solidFill>
                <a:schemeClr val="bg2"/>
              </a:solidFill>
              <a:latin typeface="Tenorite"/>
              <a:ea typeface="+mn-ea"/>
              <a:cs typeface="+mn-cs"/>
            </a:rPr>
            <a:t>Step 3              </a:t>
          </a:r>
          <a:r>
            <a:rPr lang="en-US" sz="1400" kern="1200" dirty="0">
              <a:solidFill>
                <a:schemeClr val="bg2"/>
              </a:solidFill>
              <a:latin typeface="Tenorite"/>
              <a:ea typeface="+mn-ea"/>
              <a:cs typeface="+mn-cs"/>
            </a:rPr>
            <a:t>GO Team Initial Budget Session: Allocation</a:t>
          </a:r>
        </a:p>
        <a:p>
          <a:pPr marL="0" lvl="0" indent="0" algn="l" defTabSz="711200" rtl="0">
            <a:lnSpc>
              <a:spcPct val="90000"/>
            </a:lnSpc>
            <a:spcBef>
              <a:spcPct val="0"/>
            </a:spcBef>
            <a:spcAft>
              <a:spcPct val="35000"/>
            </a:spcAft>
            <a:buNone/>
          </a:pPr>
          <a:r>
            <a:rPr lang="en-US" sz="1200" kern="1200" dirty="0">
              <a:solidFill>
                <a:srgbClr val="FF0000"/>
              </a:solidFill>
              <a:latin typeface="Tenorite"/>
              <a:ea typeface="+mn-ea"/>
              <a:cs typeface="+mn-cs"/>
            </a:rPr>
            <a:t>January 24 – </a:t>
          </a:r>
          <a:r>
            <a:rPr lang="en-US" sz="1200" kern="1200" dirty="0">
              <a:solidFill>
                <a:srgbClr val="FF0000"/>
              </a:solidFill>
              <a:latin typeface="Calibri"/>
              <a:ea typeface="+mn-ea"/>
              <a:cs typeface="+mn-cs"/>
            </a:rPr>
            <a:t>early February </a:t>
          </a:r>
          <a:endParaRPr lang="en-US" sz="1200" kern="1200" dirty="0">
            <a:solidFill>
              <a:srgbClr val="FF0000"/>
            </a:solidFill>
            <a:latin typeface="Tenorite"/>
            <a:ea typeface="+mn-ea"/>
            <a:cs typeface="+mn-cs"/>
          </a:endParaRPr>
        </a:p>
      </dsp:txBody>
      <dsp:txXfrm>
        <a:off x="3109922" y="1795165"/>
        <a:ext cx="1406940" cy="1065217"/>
      </dsp:txXfrm>
    </dsp:sp>
    <dsp:sp modelId="{0B6A4153-48F2-495A-8F36-EF367C3A1F65}">
      <dsp:nvSpPr>
        <dsp:cNvPr id="0" name=""/>
        <dsp:cNvSpPr/>
      </dsp:nvSpPr>
      <dsp:spPr>
        <a:xfrm>
          <a:off x="4097708" y="1285343"/>
          <a:ext cx="229288" cy="229288"/>
        </a:xfrm>
        <a:prstGeom prst="triangle">
          <a:avLst>
            <a:gd name="adj" fmla="val 100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BF0191-82AE-4B85-AB7D-420573696E44}">
      <dsp:nvSpPr>
        <dsp:cNvPr id="0" name=""/>
        <dsp:cNvSpPr/>
      </dsp:nvSpPr>
      <dsp:spPr>
        <a:xfrm rot="5400000">
          <a:off x="4734476" y="948056"/>
          <a:ext cx="808938" cy="1346055"/>
        </a:xfrm>
        <a:prstGeom prst="corner">
          <a:avLst>
            <a:gd name="adj1" fmla="val 16120"/>
            <a:gd name="adj2" fmla="val 161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07999D-1219-4E19-B4D8-80FBD9B53FC0}">
      <dsp:nvSpPr>
        <dsp:cNvPr id="0" name=""/>
        <dsp:cNvSpPr/>
      </dsp:nvSpPr>
      <dsp:spPr>
        <a:xfrm>
          <a:off x="4652586" y="1354540"/>
          <a:ext cx="1301410" cy="12017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solidFill>
                <a:schemeClr val="bg2"/>
              </a:solidFill>
              <a:latin typeface="Tenorite"/>
              <a:ea typeface="+mn-ea"/>
              <a:cs typeface="+mn-cs"/>
            </a:rPr>
            <a:t>Step 4         </a:t>
          </a:r>
          <a:r>
            <a:rPr lang="en-US" sz="1400" kern="1200" dirty="0">
              <a:solidFill>
                <a:schemeClr val="bg2"/>
              </a:solidFill>
              <a:latin typeface="Tenorite"/>
              <a:ea typeface="+mn-ea"/>
              <a:cs typeface="+mn-cs"/>
            </a:rPr>
            <a:t> Principals: Associate Supt. Discussions and Review</a:t>
          </a:r>
        </a:p>
        <a:p>
          <a:pPr marL="0" lvl="0" indent="0" algn="l" defTabSz="711200">
            <a:lnSpc>
              <a:spcPct val="90000"/>
            </a:lnSpc>
            <a:spcBef>
              <a:spcPct val="0"/>
            </a:spcBef>
            <a:spcAft>
              <a:spcPct val="35000"/>
            </a:spcAft>
            <a:buNone/>
          </a:pPr>
          <a:r>
            <a:rPr lang="en-US" sz="1200" kern="1200" dirty="0">
              <a:solidFill>
                <a:srgbClr val="FF0000"/>
              </a:solidFill>
              <a:latin typeface="Calibri" panose="020F0502020204030204" pitchFamily="34" charset="0"/>
              <a:ea typeface="+mn-ea"/>
              <a:cs typeface="Times New Roman" panose="02020603050405020304" pitchFamily="18" charset="0"/>
            </a:rPr>
            <a:t>February (supports needed, specific challenges, coaching</a:t>
          </a:r>
          <a:r>
            <a:rPr lang="en-US" sz="1200" kern="1200" dirty="0">
              <a:solidFill>
                <a:schemeClr val="bg2"/>
              </a:solidFill>
              <a:latin typeface="Calibri" panose="020F0502020204030204" pitchFamily="34" charset="0"/>
              <a:ea typeface="+mn-ea"/>
              <a:cs typeface="Times New Roman" panose="02020603050405020304" pitchFamily="18" charset="0"/>
            </a:rPr>
            <a:t>)</a:t>
          </a:r>
          <a:endParaRPr lang="en-US" sz="1200" kern="1200" dirty="0">
            <a:solidFill>
              <a:schemeClr val="bg2"/>
            </a:solidFill>
            <a:latin typeface="Tenorite"/>
            <a:ea typeface="+mn-ea"/>
            <a:cs typeface="+mn-cs"/>
          </a:endParaRPr>
        </a:p>
      </dsp:txBody>
      <dsp:txXfrm>
        <a:off x="4652586" y="1354540"/>
        <a:ext cx="1301410" cy="1201735"/>
      </dsp:txXfrm>
    </dsp:sp>
    <dsp:sp modelId="{14D6D005-BE49-4BAB-95C3-4B8C975E012F}">
      <dsp:nvSpPr>
        <dsp:cNvPr id="0" name=""/>
        <dsp:cNvSpPr/>
      </dsp:nvSpPr>
      <dsp:spPr>
        <a:xfrm>
          <a:off x="5585383" y="848957"/>
          <a:ext cx="229288" cy="229288"/>
        </a:xfrm>
        <a:prstGeom prst="triangle">
          <a:avLst>
            <a:gd name="adj" fmla="val 100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FDA0B3-F01D-4F1B-9F9A-6225954E5703}">
      <dsp:nvSpPr>
        <dsp:cNvPr id="0" name=""/>
        <dsp:cNvSpPr/>
      </dsp:nvSpPr>
      <dsp:spPr>
        <a:xfrm rot="5400000">
          <a:off x="6222151" y="579929"/>
          <a:ext cx="808938" cy="1346055"/>
        </a:xfrm>
        <a:prstGeom prst="corner">
          <a:avLst>
            <a:gd name="adj1" fmla="val 16120"/>
            <a:gd name="adj2" fmla="val 161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6A2E6F-C869-44E6-99A4-DF2204F37ADC}">
      <dsp:nvSpPr>
        <dsp:cNvPr id="0" name=""/>
        <dsp:cNvSpPr/>
      </dsp:nvSpPr>
      <dsp:spPr>
        <a:xfrm>
          <a:off x="6127866" y="997204"/>
          <a:ext cx="1286050" cy="10652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100000"/>
            </a:lnSpc>
            <a:spcBef>
              <a:spcPct val="0"/>
            </a:spcBef>
            <a:spcAft>
              <a:spcPts val="0"/>
            </a:spcAft>
            <a:buNone/>
          </a:pPr>
          <a:r>
            <a:rPr lang="en-US" sz="1600" b="1" kern="1200" dirty="0">
              <a:solidFill>
                <a:srgbClr val="44546A"/>
              </a:solidFill>
              <a:latin typeface="Tenorite"/>
              <a:ea typeface="+mn-ea"/>
              <a:cs typeface="+mn-cs"/>
            </a:rPr>
            <a:t>Step 5</a:t>
          </a:r>
          <a:r>
            <a:rPr lang="en-US" sz="1600" b="1" kern="1200" dirty="0">
              <a:solidFill>
                <a:schemeClr val="bg2"/>
              </a:solidFill>
              <a:latin typeface="Arial"/>
              <a:ea typeface="+mn-ea"/>
              <a:cs typeface="+mn-cs"/>
            </a:rPr>
            <a:t>	</a:t>
          </a:r>
        </a:p>
        <a:p>
          <a:pPr marL="0" lvl="0" indent="0" algn="l" defTabSz="711200">
            <a:lnSpc>
              <a:spcPct val="100000"/>
            </a:lnSpc>
            <a:spcBef>
              <a:spcPct val="0"/>
            </a:spcBef>
            <a:spcAft>
              <a:spcPts val="0"/>
            </a:spcAft>
            <a:buNone/>
          </a:pPr>
          <a:r>
            <a:rPr lang="en-US" sz="1400" kern="1200" dirty="0">
              <a:solidFill>
                <a:srgbClr val="44546A"/>
              </a:solidFill>
              <a:latin typeface="Tenorite"/>
              <a:ea typeface="+mn-ea"/>
              <a:cs typeface="+mn-cs"/>
            </a:rPr>
            <a:t>GO Team Feedback Session: Draft Budget Presented &amp; Discussed </a:t>
          </a:r>
        </a:p>
        <a:p>
          <a:pPr marL="0" lvl="0" indent="0" algn="l" defTabSz="711200">
            <a:lnSpc>
              <a:spcPct val="100000"/>
            </a:lnSpc>
            <a:spcBef>
              <a:spcPct val="0"/>
            </a:spcBef>
            <a:spcAft>
              <a:spcPts val="0"/>
            </a:spcAft>
            <a:buNone/>
          </a:pPr>
          <a:r>
            <a:rPr lang="en-US" sz="1200" kern="1200" dirty="0">
              <a:solidFill>
                <a:srgbClr val="FF0000"/>
              </a:solidFill>
              <a:latin typeface="Calibri" panose="020F0502020204030204" pitchFamily="34" charset="0"/>
              <a:ea typeface="+mn-ea"/>
              <a:cs typeface="Times New Roman" panose="02020603050405020304" pitchFamily="18" charset="0"/>
            </a:rPr>
            <a:t>February – multiple meetings, if necessary</a:t>
          </a:r>
        </a:p>
      </dsp:txBody>
      <dsp:txXfrm>
        <a:off x="6127866" y="997204"/>
        <a:ext cx="1286050" cy="1065217"/>
      </dsp:txXfrm>
    </dsp:sp>
    <dsp:sp modelId="{83CE1626-AB3F-41DF-AF17-CD304E816755}">
      <dsp:nvSpPr>
        <dsp:cNvPr id="0" name=""/>
        <dsp:cNvSpPr/>
      </dsp:nvSpPr>
      <dsp:spPr>
        <a:xfrm>
          <a:off x="7073058" y="480831"/>
          <a:ext cx="229288" cy="229288"/>
        </a:xfrm>
        <a:prstGeom prst="triangle">
          <a:avLst>
            <a:gd name="adj" fmla="val 100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CD74FB-0076-48E4-A550-69AC7C4860B0}">
      <dsp:nvSpPr>
        <dsp:cNvPr id="0" name=""/>
        <dsp:cNvSpPr/>
      </dsp:nvSpPr>
      <dsp:spPr>
        <a:xfrm rot="5400000">
          <a:off x="7709826" y="211802"/>
          <a:ext cx="808938" cy="1346055"/>
        </a:xfrm>
        <a:prstGeom prst="corner">
          <a:avLst>
            <a:gd name="adj1" fmla="val 16120"/>
            <a:gd name="adj2" fmla="val 161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15C9C2-7172-49B5-AAA4-580ECA3DFE29}">
      <dsp:nvSpPr>
        <dsp:cNvPr id="0" name=""/>
        <dsp:cNvSpPr/>
      </dsp:nvSpPr>
      <dsp:spPr>
        <a:xfrm>
          <a:off x="7628696" y="613120"/>
          <a:ext cx="1297509" cy="10652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solidFill>
                <a:schemeClr val="bg2"/>
              </a:solidFill>
              <a:latin typeface="Tenorite"/>
              <a:ea typeface="+mn-ea"/>
              <a:cs typeface="+mn-cs"/>
            </a:rPr>
            <a:t>Step 6               </a:t>
          </a:r>
          <a:r>
            <a:rPr lang="en-US" sz="1400" b="0" kern="1200" dirty="0">
              <a:solidFill>
                <a:schemeClr val="bg2"/>
              </a:solidFill>
              <a:latin typeface="Tenorite"/>
              <a:ea typeface="+mn-ea"/>
              <a:cs typeface="+mn-cs"/>
            </a:rPr>
            <a:t>Principals:</a:t>
          </a:r>
          <a:r>
            <a:rPr lang="en-US" sz="1600" b="1" kern="1200" dirty="0">
              <a:solidFill>
                <a:schemeClr val="bg2"/>
              </a:solidFill>
              <a:latin typeface="Tenorite"/>
              <a:ea typeface="+mn-ea"/>
              <a:cs typeface="+mn-cs"/>
            </a:rPr>
            <a:t> </a:t>
          </a:r>
          <a:r>
            <a:rPr lang="en-US" sz="1400" b="0" kern="1200" dirty="0">
              <a:solidFill>
                <a:schemeClr val="bg2"/>
              </a:solidFill>
              <a:latin typeface="Tenorite"/>
              <a:ea typeface="+mn-ea"/>
              <a:cs typeface="+mn-cs"/>
            </a:rPr>
            <a:t>HR Staffing Conferences Begin</a:t>
          </a:r>
        </a:p>
        <a:p>
          <a:pPr marL="0" lvl="0" indent="0" algn="l" defTabSz="711200">
            <a:lnSpc>
              <a:spcPct val="90000"/>
            </a:lnSpc>
            <a:spcBef>
              <a:spcPct val="0"/>
            </a:spcBef>
            <a:spcAft>
              <a:spcPct val="35000"/>
            </a:spcAft>
            <a:buNone/>
          </a:pPr>
          <a:r>
            <a:rPr lang="en-US" sz="1200" kern="1200" dirty="0">
              <a:solidFill>
                <a:srgbClr val="FF0000"/>
              </a:solidFill>
              <a:latin typeface="Calibri" panose="020F0502020204030204" pitchFamily="34" charset="0"/>
              <a:ea typeface="+mn-ea"/>
              <a:cs typeface="Times New Roman" panose="02020603050405020304" pitchFamily="18" charset="0"/>
            </a:rPr>
            <a:t>Late February  – Early March   </a:t>
          </a:r>
          <a:endParaRPr lang="en-US" sz="1200" kern="1200" dirty="0">
            <a:solidFill>
              <a:srgbClr val="FF0000"/>
            </a:solidFill>
            <a:latin typeface="Tenorite"/>
            <a:ea typeface="+mn-ea"/>
            <a:cs typeface="+mn-cs"/>
          </a:endParaRPr>
        </a:p>
      </dsp:txBody>
      <dsp:txXfrm>
        <a:off x="7628696" y="613120"/>
        <a:ext cx="1297509" cy="1065217"/>
      </dsp:txXfrm>
    </dsp:sp>
    <dsp:sp modelId="{8A8BDF46-5CD7-4385-AD19-1595B30DFB05}">
      <dsp:nvSpPr>
        <dsp:cNvPr id="0" name=""/>
        <dsp:cNvSpPr/>
      </dsp:nvSpPr>
      <dsp:spPr>
        <a:xfrm>
          <a:off x="8560733" y="112704"/>
          <a:ext cx="229288" cy="229288"/>
        </a:xfrm>
        <a:prstGeom prst="triangle">
          <a:avLst>
            <a:gd name="adj" fmla="val 100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1A3D19-1A7E-45DE-8891-BC02139E754B}">
      <dsp:nvSpPr>
        <dsp:cNvPr id="0" name=""/>
        <dsp:cNvSpPr/>
      </dsp:nvSpPr>
      <dsp:spPr>
        <a:xfrm rot="5400000">
          <a:off x="9197501" y="-156323"/>
          <a:ext cx="808938" cy="1346055"/>
        </a:xfrm>
        <a:prstGeom prst="corner">
          <a:avLst>
            <a:gd name="adj1" fmla="val 16120"/>
            <a:gd name="adj2" fmla="val 161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FC99F0-AC0E-4E80-8864-5ADBF875329D}">
      <dsp:nvSpPr>
        <dsp:cNvPr id="0" name=""/>
        <dsp:cNvSpPr/>
      </dsp:nvSpPr>
      <dsp:spPr>
        <a:xfrm>
          <a:off x="9048372" y="272029"/>
          <a:ext cx="1215226" cy="10652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solidFill>
                <a:schemeClr val="bg2"/>
              </a:solidFill>
              <a:latin typeface="Tenorite"/>
              <a:ea typeface="+mn-ea"/>
              <a:cs typeface="+mn-cs"/>
            </a:rPr>
            <a:t>Step 7      </a:t>
          </a:r>
          <a:r>
            <a:rPr lang="en-US" sz="1400" kern="1200" dirty="0">
              <a:solidFill>
                <a:schemeClr val="bg2"/>
              </a:solidFill>
              <a:latin typeface="Tenorite"/>
              <a:ea typeface="+mn-ea"/>
              <a:cs typeface="+mn-cs"/>
            </a:rPr>
            <a:t>GO Team Final Budget Approval Meeting</a:t>
          </a:r>
        </a:p>
        <a:p>
          <a:pPr marL="0" lvl="0" indent="0" algn="l" defTabSz="711200">
            <a:lnSpc>
              <a:spcPct val="90000"/>
            </a:lnSpc>
            <a:spcBef>
              <a:spcPct val="0"/>
            </a:spcBef>
            <a:spcAft>
              <a:spcPct val="35000"/>
            </a:spcAft>
            <a:buNone/>
          </a:pPr>
          <a:r>
            <a:rPr lang="en-US" sz="1200" kern="1200" dirty="0">
              <a:solidFill>
                <a:srgbClr val="FF0000"/>
              </a:solidFill>
              <a:latin typeface="Calibri" panose="020F0502020204030204" pitchFamily="34" charset="0"/>
              <a:ea typeface="+mn-ea"/>
              <a:cs typeface="Times New Roman" panose="02020603050405020304" pitchFamily="18" charset="0"/>
            </a:rPr>
            <a:t>Budgets Approved by  March 17 </a:t>
          </a:r>
          <a:endParaRPr lang="en-US" sz="1200" b="1" kern="1200" dirty="0">
            <a:solidFill>
              <a:srgbClr val="FF0000"/>
            </a:solidFill>
            <a:latin typeface="Tenorite"/>
            <a:ea typeface="+mn-ea"/>
            <a:cs typeface="+mn-cs"/>
          </a:endParaRPr>
        </a:p>
      </dsp:txBody>
      <dsp:txXfrm>
        <a:off x="9048372" y="272029"/>
        <a:ext cx="1215226" cy="1065217"/>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95B66E5-15AA-4745-8A67-3CE257BEE39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4" name="Footer Placeholder 3">
            <a:extLst>
              <a:ext uri="{FF2B5EF4-FFF2-40B4-BE49-F238E27FC236}">
                <a16:creationId xmlns:a16="http://schemas.microsoft.com/office/drawing/2014/main" id="{AC844A45-21B3-834A-A491-E4E4B9DC117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C039FDB-18A0-074D-8BA3-A4C3DE896AF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E6D13E5-4CEC-3A4A-8E5D-AFCEE7512EEC}" type="slidenum">
              <a:t>‹#›</a:t>
            </a:fld>
            <a:endParaRPr lang="en-US" dirty="0"/>
          </a:p>
        </p:txBody>
      </p:sp>
    </p:spTree>
    <p:extLst>
      <p:ext uri="{BB962C8B-B14F-4D97-AF65-F5344CB8AC3E}">
        <p14:creationId xmlns:p14="http://schemas.microsoft.com/office/powerpoint/2010/main" val="26532284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E7A52F-9D89-7442-A8E9-48D1527B5F6B}" type="datetimeFigureOut">
              <a:rPr lang="en-US" smtClean="0"/>
              <a:t>3/16/2023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9C7E07-3C67-C64C-8DA0-0404F6303970}" type="slidenum">
              <a:rPr lang="en-US" smtClean="0"/>
              <a:t>‹#›</a:t>
            </a:fld>
            <a:endParaRPr lang="en-US" dirty="0"/>
          </a:p>
        </p:txBody>
      </p:sp>
    </p:spTree>
    <p:extLst>
      <p:ext uri="{BB962C8B-B14F-4D97-AF65-F5344CB8AC3E}">
        <p14:creationId xmlns:p14="http://schemas.microsoft.com/office/powerpoint/2010/main" val="4032528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defTabSz="925190">
              <a:defRPr/>
            </a:pPr>
            <a:r>
              <a:rPr lang="en-US"/>
              <a:t>Review the priorities that the GO Team has developed and the rationale for these priorities. Feel free to copy this slide if you have more than 3 priorities to account for.</a:t>
            </a:r>
          </a:p>
          <a:p>
            <a:pPr defTabSz="925190">
              <a:defRPr/>
            </a:pPr>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FECA5B-CB69-434F-96AB-1E7E18E86F8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359999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12</a:t>
            </a:fld>
            <a:endParaRPr lang="en-US" dirty="0"/>
          </a:p>
        </p:txBody>
      </p:sp>
    </p:spTree>
    <p:extLst>
      <p:ext uri="{BB962C8B-B14F-4D97-AF65-F5344CB8AC3E}">
        <p14:creationId xmlns:p14="http://schemas.microsoft.com/office/powerpoint/2010/main" val="23882216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14</a:t>
            </a:fld>
            <a:endParaRPr lang="en-US" dirty="0"/>
          </a:p>
        </p:txBody>
      </p:sp>
    </p:spTree>
    <p:extLst>
      <p:ext uri="{BB962C8B-B14F-4D97-AF65-F5344CB8AC3E}">
        <p14:creationId xmlns:p14="http://schemas.microsoft.com/office/powerpoint/2010/main" val="38479905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17</a:t>
            </a:fld>
            <a:endParaRPr lang="en-US" dirty="0"/>
          </a:p>
        </p:txBody>
      </p:sp>
    </p:spTree>
    <p:extLst>
      <p:ext uri="{BB962C8B-B14F-4D97-AF65-F5344CB8AC3E}">
        <p14:creationId xmlns:p14="http://schemas.microsoft.com/office/powerpoint/2010/main" val="1378804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18</a:t>
            </a:fld>
            <a:endParaRPr lang="en-US" dirty="0"/>
          </a:p>
        </p:txBody>
      </p:sp>
    </p:spTree>
    <p:extLst>
      <p:ext uri="{BB962C8B-B14F-4D97-AF65-F5344CB8AC3E}">
        <p14:creationId xmlns:p14="http://schemas.microsoft.com/office/powerpoint/2010/main" val="182389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p:nvPr>
        </p:nvSpPr>
        <p:spPr>
          <a:xfrm>
            <a:off x="6367054" y="2116182"/>
            <a:ext cx="5491571" cy="1514019"/>
          </a:xfrm>
          <a:prstGeom prst="rect">
            <a:avLst/>
          </a:prstGeom>
        </p:spPr>
        <p:txBody>
          <a:bodyPr lIns="0" tIns="0" rIns="0" bIns="0" anchor="b">
            <a:noAutofit/>
          </a:bodyPr>
          <a:lstStyle>
            <a:lvl1pPr algn="l">
              <a:defRPr sz="6000" b="1" i="0" spc="100" baseline="0">
                <a:solidFill>
                  <a:schemeClr val="bg1"/>
                </a:solidFill>
                <a:latin typeface="+mj-lt"/>
              </a:defRPr>
            </a:lvl1pPr>
          </a:lstStyle>
          <a:p>
            <a:r>
              <a:rPr lang="en-US"/>
              <a:t>Click to edit Master title style</a:t>
            </a:r>
            <a:endParaRPr lang="en-US" dirty="0"/>
          </a:p>
        </p:txBody>
      </p:sp>
      <p:grpSp>
        <p:nvGrpSpPr>
          <p:cNvPr id="9" name="Group 8">
            <a:extLst>
              <a:ext uri="{FF2B5EF4-FFF2-40B4-BE49-F238E27FC236}">
                <a16:creationId xmlns:a16="http://schemas.microsoft.com/office/drawing/2014/main" id="{C26C18C3-ED25-DD4B-BA72-24932D54DE37}"/>
              </a:ext>
            </a:extLst>
          </p:cNvPr>
          <p:cNvGrpSpPr>
            <a:grpSpLocks/>
          </p:cNvGrpSpPr>
          <p:nvPr userDrawn="1"/>
        </p:nvGrpSpPr>
        <p:grpSpPr bwMode="auto">
          <a:xfrm>
            <a:off x="1" y="758752"/>
            <a:ext cx="6099248" cy="6099248"/>
            <a:chOff x="0" y="12289"/>
            <a:chExt cx="3550" cy="3551"/>
          </a:xfrm>
        </p:grpSpPr>
        <p:sp>
          <p:nvSpPr>
            <p:cNvPr id="10" name="Freeform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2" name="Freeform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8" name="Text Placeholder 29">
            <a:extLst>
              <a:ext uri="{FF2B5EF4-FFF2-40B4-BE49-F238E27FC236}">
                <a16:creationId xmlns:a16="http://schemas.microsoft.com/office/drawing/2014/main" id="{276A9CD7-E675-3048-86D3-3546A2F6B456}"/>
              </a:ext>
            </a:extLst>
          </p:cNvPr>
          <p:cNvSpPr>
            <a:spLocks noGrp="1"/>
          </p:cNvSpPr>
          <p:nvPr>
            <p:ph type="body" sz="quarter" idx="11"/>
          </p:nvPr>
        </p:nvSpPr>
        <p:spPr>
          <a:xfrm>
            <a:off x="6367055" y="4549553"/>
            <a:ext cx="5491570" cy="953337"/>
          </a:xfrm>
        </p:spPr>
        <p:txBody>
          <a:bodyPr lIns="0" tIns="0" rIns="0" bIns="0">
            <a:noAutofit/>
          </a:bodyPr>
          <a:lstStyle>
            <a:lvl1pPr marL="0" indent="0">
              <a:buNone/>
              <a:defRPr sz="1800" b="0" i="0">
                <a:solidFill>
                  <a:schemeClr val="tx2"/>
                </a:solidFill>
                <a:latin typeface="+mn-lt"/>
              </a:defRPr>
            </a:lvl1pPr>
            <a:lvl2pPr>
              <a:defRPr sz="4000"/>
            </a:lvl2pPr>
            <a:lvl3pPr>
              <a:defRPr sz="4000"/>
            </a:lvl3pPr>
            <a:lvl4pPr>
              <a:defRPr sz="4000"/>
            </a:lvl4pPr>
            <a:lvl5pPr>
              <a:defRPr sz="4000"/>
            </a:lvl5pPr>
          </a:lstStyle>
          <a:p>
            <a:pPr lvl="0"/>
            <a:r>
              <a:rPr lang="en-US"/>
              <a:t>Click to edit Master text styles</a:t>
            </a:r>
          </a:p>
        </p:txBody>
      </p:sp>
      <p:cxnSp>
        <p:nvCxnSpPr>
          <p:cNvPr id="13" name="Straight Connector 12">
            <a:extLst>
              <a:ext uri="{FF2B5EF4-FFF2-40B4-BE49-F238E27FC236}">
                <a16:creationId xmlns:a16="http://schemas.microsoft.com/office/drawing/2014/main" id="{A69706A2-3726-FE4E-B923-E75D48597816}"/>
              </a:ext>
            </a:extLst>
          </p:cNvPr>
          <p:cNvCxnSpPr>
            <a:cxnSpLocks/>
          </p:cNvCxnSpPr>
          <p:nvPr userDrawn="1"/>
        </p:nvCxnSpPr>
        <p:spPr>
          <a:xfrm>
            <a:off x="6367055"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027108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meline ">
    <p:bg>
      <p:bgPr>
        <a:solidFill>
          <a:schemeClr val="tx1"/>
        </a:solidFill>
        <a:effectLst/>
      </p:bgPr>
    </p:bg>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040046AF-E5BF-854D-9986-7C3019770FE7}"/>
              </a:ext>
            </a:extLst>
          </p:cNvPr>
          <p:cNvCxnSpPr>
            <a:cxnSpLocks/>
          </p:cNvCxnSpPr>
          <p:nvPr userDrawn="1"/>
        </p:nvCxnSpPr>
        <p:spPr>
          <a:xfrm flipH="1">
            <a:off x="1045959" y="2213783"/>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6CA14A6-0144-BC49-A8D4-C979D13258C0}"/>
              </a:ext>
            </a:extLst>
          </p:cNvPr>
          <p:cNvCxnSpPr>
            <a:cxnSpLocks/>
          </p:cNvCxnSpPr>
          <p:nvPr userDrawn="1"/>
        </p:nvCxnSpPr>
        <p:spPr>
          <a:xfrm flipH="1">
            <a:off x="6180493" y="2213783"/>
            <a:ext cx="11102"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A582FC2-A135-5743-B9C0-6AC7225B42E1}"/>
              </a:ext>
            </a:extLst>
          </p:cNvPr>
          <p:cNvCxnSpPr>
            <a:cxnSpLocks/>
          </p:cNvCxnSpPr>
          <p:nvPr userDrawn="1"/>
        </p:nvCxnSpPr>
        <p:spPr>
          <a:xfrm flipH="1">
            <a:off x="8745623" y="3904712"/>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7C43222-5868-0247-838F-58F4F6C8EE75}"/>
              </a:ext>
            </a:extLst>
          </p:cNvPr>
          <p:cNvCxnSpPr>
            <a:cxnSpLocks/>
          </p:cNvCxnSpPr>
          <p:nvPr userDrawn="1"/>
        </p:nvCxnSpPr>
        <p:spPr>
          <a:xfrm flipH="1">
            <a:off x="3611089" y="3895941"/>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0" name="Title 1">
            <a:extLst>
              <a:ext uri="{FF2B5EF4-FFF2-40B4-BE49-F238E27FC236}">
                <a16:creationId xmlns:a16="http://schemas.microsoft.com/office/drawing/2014/main" id="{46EEE005-F78A-9D4F-B159-964376C387DD}"/>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solidFill>
                  <a:schemeClr val="bg1"/>
                </a:solidFill>
                <a:latin typeface="+mj-lt"/>
              </a:defRPr>
            </a:lvl1pPr>
          </a:lstStyle>
          <a:p>
            <a:r>
              <a:rPr lang="en-US"/>
              <a:t>Click to edit Master title style</a:t>
            </a:r>
            <a:endParaRPr lang="en-US" dirty="0"/>
          </a:p>
        </p:txBody>
      </p:sp>
      <p:sp>
        <p:nvSpPr>
          <p:cNvPr id="96" name="Text Placeholder 29">
            <a:extLst>
              <a:ext uri="{FF2B5EF4-FFF2-40B4-BE49-F238E27FC236}">
                <a16:creationId xmlns:a16="http://schemas.microsoft.com/office/drawing/2014/main" id="{FC61536F-8EA7-5A48-AF76-8B0E251BD8CB}"/>
              </a:ext>
            </a:extLst>
          </p:cNvPr>
          <p:cNvSpPr>
            <a:spLocks noGrp="1"/>
          </p:cNvSpPr>
          <p:nvPr>
            <p:ph type="body" sz="quarter" idx="12"/>
          </p:nvPr>
        </p:nvSpPr>
        <p:spPr>
          <a:xfrm>
            <a:off x="1296955" y="2934856"/>
            <a:ext cx="2133600" cy="369332"/>
          </a:xfrm>
          <a:ln>
            <a:noFill/>
          </a:ln>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97" name="Text Placeholder 29">
            <a:extLst>
              <a:ext uri="{FF2B5EF4-FFF2-40B4-BE49-F238E27FC236}">
                <a16:creationId xmlns:a16="http://schemas.microsoft.com/office/drawing/2014/main" id="{64FFD994-BD97-ED49-8607-286ECBB1CDA3}"/>
              </a:ext>
            </a:extLst>
          </p:cNvPr>
          <p:cNvSpPr>
            <a:spLocks noGrp="1"/>
          </p:cNvSpPr>
          <p:nvPr>
            <p:ph type="body" sz="quarter" idx="11"/>
          </p:nvPr>
        </p:nvSpPr>
        <p:spPr>
          <a:xfrm>
            <a:off x="1296955" y="2568686"/>
            <a:ext cx="2133600" cy="205837"/>
          </a:xfrm>
          <a:ln>
            <a:noFill/>
          </a:ln>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102" name="Text Placeholder 29">
            <a:extLst>
              <a:ext uri="{FF2B5EF4-FFF2-40B4-BE49-F238E27FC236}">
                <a16:creationId xmlns:a16="http://schemas.microsoft.com/office/drawing/2014/main" id="{D1ADE805-BFBC-ED47-B9CB-6CB2FF02E868}"/>
              </a:ext>
            </a:extLst>
          </p:cNvPr>
          <p:cNvSpPr>
            <a:spLocks noGrp="1"/>
          </p:cNvSpPr>
          <p:nvPr>
            <p:ph type="body" sz="quarter" idx="30"/>
          </p:nvPr>
        </p:nvSpPr>
        <p:spPr>
          <a:xfrm>
            <a:off x="3897799" y="5087328"/>
            <a:ext cx="2133600" cy="369332"/>
          </a:xfrm>
          <a:ln>
            <a:noFill/>
          </a:ln>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03" name="Text Placeholder 29">
            <a:extLst>
              <a:ext uri="{FF2B5EF4-FFF2-40B4-BE49-F238E27FC236}">
                <a16:creationId xmlns:a16="http://schemas.microsoft.com/office/drawing/2014/main" id="{334A3589-641F-F547-891B-149579153B75}"/>
              </a:ext>
            </a:extLst>
          </p:cNvPr>
          <p:cNvSpPr>
            <a:spLocks noGrp="1"/>
          </p:cNvSpPr>
          <p:nvPr>
            <p:ph type="body" sz="quarter" idx="31"/>
          </p:nvPr>
        </p:nvSpPr>
        <p:spPr>
          <a:xfrm>
            <a:off x="3897799" y="4701908"/>
            <a:ext cx="2133600" cy="205837"/>
          </a:xfrm>
          <a:ln>
            <a:noFill/>
          </a:ln>
        </p:spPr>
        <p:txBody>
          <a:bodyPr vert="horz" lIns="0" tIns="0" rIns="0" bIns="0" rtlCol="0">
            <a:noAutofit/>
          </a:bodyPr>
          <a:lstStyle>
            <a:lvl1pPr marL="0" indent="0">
              <a:spcBef>
                <a:spcPts val="400"/>
              </a:spcBef>
              <a:buNone/>
              <a:defRPr lang="en-US" sz="1800" spc="0" baseline="0" dirty="0">
                <a:latin typeface="+mj-lt"/>
              </a:defRPr>
            </a:lvl1pPr>
            <a:lvl2pPr>
              <a:defRPr sz="4000"/>
            </a:lvl2pPr>
            <a:lvl3pPr>
              <a:defRPr sz="4000"/>
            </a:lvl3pPr>
            <a:lvl4pPr>
              <a:defRPr sz="4000"/>
            </a:lvl4pPr>
            <a:lvl5pPr>
              <a:defRPr sz="4000"/>
            </a:lvl5pPr>
          </a:lstStyle>
          <a:p>
            <a:pPr marL="0" lvl="0" indent="0">
              <a:spcBef>
                <a:spcPts val="400"/>
              </a:spcBef>
              <a:buNone/>
            </a:pPr>
            <a:r>
              <a:rPr lang="en-US"/>
              <a:t>Click to edit Master text styles</a:t>
            </a:r>
          </a:p>
        </p:txBody>
      </p:sp>
      <p:sp>
        <p:nvSpPr>
          <p:cNvPr id="106" name="Text Placeholder 29">
            <a:extLst>
              <a:ext uri="{FF2B5EF4-FFF2-40B4-BE49-F238E27FC236}">
                <a16:creationId xmlns:a16="http://schemas.microsoft.com/office/drawing/2014/main" id="{A63F8454-D12E-A641-ABD0-8977D3F5EC05}"/>
              </a:ext>
            </a:extLst>
          </p:cNvPr>
          <p:cNvSpPr>
            <a:spLocks noGrp="1"/>
          </p:cNvSpPr>
          <p:nvPr>
            <p:ph type="body" sz="quarter" idx="32"/>
          </p:nvPr>
        </p:nvSpPr>
        <p:spPr>
          <a:xfrm>
            <a:off x="9001711" y="5087328"/>
            <a:ext cx="2133600" cy="369332"/>
          </a:xfrm>
          <a:ln>
            <a:noFill/>
          </a:ln>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07" name="Text Placeholder 29">
            <a:extLst>
              <a:ext uri="{FF2B5EF4-FFF2-40B4-BE49-F238E27FC236}">
                <a16:creationId xmlns:a16="http://schemas.microsoft.com/office/drawing/2014/main" id="{F35AA15D-DBAD-9840-8764-A5B6D486A234}"/>
              </a:ext>
            </a:extLst>
          </p:cNvPr>
          <p:cNvSpPr>
            <a:spLocks noGrp="1"/>
          </p:cNvSpPr>
          <p:nvPr>
            <p:ph type="body" sz="quarter" idx="33"/>
          </p:nvPr>
        </p:nvSpPr>
        <p:spPr>
          <a:xfrm>
            <a:off x="9001711" y="4701908"/>
            <a:ext cx="2133600" cy="205837"/>
          </a:xfrm>
          <a:ln>
            <a:noFill/>
          </a:ln>
        </p:spPr>
        <p:txBody>
          <a:bodyPr vert="horz" lIns="0" tIns="0" rIns="0" bIns="0" rtlCol="0">
            <a:noAutofit/>
          </a:bodyPr>
          <a:lstStyle>
            <a:lvl1pPr marL="0" indent="0">
              <a:spcBef>
                <a:spcPts val="400"/>
              </a:spcBef>
              <a:buNone/>
              <a:defRPr lang="en-US" sz="1800" spc="0" baseline="0" dirty="0">
                <a:latin typeface="+mj-lt"/>
              </a:defRPr>
            </a:lvl1pPr>
            <a:lvl2pPr>
              <a:defRPr sz="4000"/>
            </a:lvl2pPr>
            <a:lvl3pPr>
              <a:defRPr sz="4000"/>
            </a:lvl3pPr>
            <a:lvl4pPr>
              <a:defRPr sz="4000"/>
            </a:lvl4pPr>
            <a:lvl5pPr>
              <a:defRPr sz="4000"/>
            </a:lvl5pPr>
          </a:lstStyle>
          <a:p>
            <a:pPr marL="0" lvl="0" indent="0">
              <a:spcBef>
                <a:spcPts val="400"/>
              </a:spcBef>
              <a:buNone/>
            </a:pPr>
            <a:r>
              <a:rPr lang="en-US"/>
              <a:t>Click to edit Master text styles</a:t>
            </a:r>
          </a:p>
        </p:txBody>
      </p:sp>
      <p:sp>
        <p:nvSpPr>
          <p:cNvPr id="108" name="Text Placeholder 29">
            <a:extLst>
              <a:ext uri="{FF2B5EF4-FFF2-40B4-BE49-F238E27FC236}">
                <a16:creationId xmlns:a16="http://schemas.microsoft.com/office/drawing/2014/main" id="{8357CA0F-1A55-B145-8305-562F0DF22543}"/>
              </a:ext>
            </a:extLst>
          </p:cNvPr>
          <p:cNvSpPr>
            <a:spLocks noGrp="1"/>
          </p:cNvSpPr>
          <p:nvPr>
            <p:ph type="body" sz="quarter" idx="34"/>
          </p:nvPr>
        </p:nvSpPr>
        <p:spPr>
          <a:xfrm>
            <a:off x="6438143" y="2934856"/>
            <a:ext cx="2133600" cy="369332"/>
          </a:xfrm>
          <a:ln>
            <a:noFill/>
          </a:ln>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09" name="Text Placeholder 29">
            <a:extLst>
              <a:ext uri="{FF2B5EF4-FFF2-40B4-BE49-F238E27FC236}">
                <a16:creationId xmlns:a16="http://schemas.microsoft.com/office/drawing/2014/main" id="{D6C49F6F-AF28-8942-8442-8F54A1DC388B}"/>
              </a:ext>
            </a:extLst>
          </p:cNvPr>
          <p:cNvSpPr>
            <a:spLocks noGrp="1"/>
          </p:cNvSpPr>
          <p:nvPr>
            <p:ph type="body" sz="quarter" idx="35"/>
          </p:nvPr>
        </p:nvSpPr>
        <p:spPr>
          <a:xfrm>
            <a:off x="6438143" y="2568686"/>
            <a:ext cx="2133600" cy="205837"/>
          </a:xfrm>
          <a:ln>
            <a:noFill/>
          </a:ln>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8" name="Straight Connector 7">
            <a:extLst>
              <a:ext uri="{FF2B5EF4-FFF2-40B4-BE49-F238E27FC236}">
                <a16:creationId xmlns:a16="http://schemas.microsoft.com/office/drawing/2014/main" id="{4CE2724A-BCA1-604F-9D18-BF05746408C2}"/>
              </a:ext>
            </a:extLst>
          </p:cNvPr>
          <p:cNvCxnSpPr/>
          <p:nvPr userDrawn="1"/>
        </p:nvCxnSpPr>
        <p:spPr>
          <a:xfrm>
            <a:off x="967689" y="3968780"/>
            <a:ext cx="10275477" cy="0"/>
          </a:xfrm>
          <a:prstGeom prst="line">
            <a:avLst/>
          </a:prstGeom>
          <a:ln w="165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4923D7D1-A9CC-C34C-86FF-43B5C8978712}"/>
              </a:ext>
            </a:extLst>
          </p:cNvPr>
          <p:cNvSpPr/>
          <p:nvPr userDrawn="1"/>
        </p:nvSpPr>
        <p:spPr>
          <a:xfrm>
            <a:off x="964323" y="3883241"/>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6119FF13-13AB-3448-B24E-58E18B3CE2B6}"/>
              </a:ext>
            </a:extLst>
          </p:cNvPr>
          <p:cNvSpPr/>
          <p:nvPr userDrawn="1"/>
        </p:nvSpPr>
        <p:spPr>
          <a:xfrm>
            <a:off x="3531590" y="3892012"/>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22F8F982-870E-AE44-B0D3-B3313BC48DB7}"/>
              </a:ext>
            </a:extLst>
          </p:cNvPr>
          <p:cNvSpPr/>
          <p:nvPr userDrawn="1"/>
        </p:nvSpPr>
        <p:spPr>
          <a:xfrm>
            <a:off x="6098857" y="3883241"/>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C549A137-DB5E-9C40-8C0A-ED607212022C}"/>
              </a:ext>
            </a:extLst>
          </p:cNvPr>
          <p:cNvSpPr/>
          <p:nvPr userDrawn="1"/>
        </p:nvSpPr>
        <p:spPr>
          <a:xfrm>
            <a:off x="8666124" y="3892012"/>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1F4D6BAD-56F4-42F1-A2B3-FDB73364FD40}"/>
              </a:ext>
            </a:extLst>
          </p:cNvPr>
          <p:cNvSpPr>
            <a:spLocks noGrp="1"/>
          </p:cNvSpPr>
          <p:nvPr>
            <p:ph type="sldNum" sz="quarter" idx="38"/>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298615523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880" userDrawn="1">
          <p15:clr>
            <a:srgbClr val="FBAE40"/>
          </p15:clr>
        </p15:guide>
        <p15:guide id="4" pos="5160" userDrawn="1">
          <p15:clr>
            <a:srgbClr val="FBAE40"/>
          </p15:clr>
        </p15:guide>
        <p15:guide id="5" pos="2520" userDrawn="1">
          <p15:clr>
            <a:srgbClr val="FBAE40"/>
          </p15:clr>
        </p15:guide>
        <p15:guide id="6" pos="4800" userDrawn="1">
          <p15:clr>
            <a:srgbClr val="FBAE40"/>
          </p15:clr>
        </p15:guide>
        <p15:guide id="7" orient="horz" pos="1224" userDrawn="1">
          <p15:clr>
            <a:srgbClr val="FBAE40"/>
          </p15:clr>
        </p15:guide>
        <p15:guide id="8" orient="horz" pos="3768" userDrawn="1">
          <p15:clr>
            <a:srgbClr val="FBAE40"/>
          </p15:clr>
        </p15:guide>
        <p15:guide id="9" orient="horz" pos="552" userDrawn="1">
          <p15:clr>
            <a:srgbClr val="FBAE40"/>
          </p15:clr>
        </p15:guide>
        <p15:guide id="10" orient="horz" pos="1512" userDrawn="1">
          <p15:clr>
            <a:srgbClr val="FBAE40"/>
          </p15:clr>
        </p15:guide>
        <p15:guide id="11" orient="horz" pos="2832"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Col">
    <p:bg>
      <p:bgPr>
        <a:solidFill>
          <a:schemeClr val="tx1"/>
        </a:solidFill>
        <a:effectLst/>
      </p:bgPr>
    </p:bg>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DEF3328-825B-3946-8472-DB93D6A32867}"/>
              </a:ext>
            </a:extLst>
          </p:cNvPr>
          <p:cNvGrpSpPr>
            <a:grpSpLocks/>
          </p:cNvGrpSpPr>
          <p:nvPr userDrawn="1"/>
        </p:nvGrpSpPr>
        <p:grpSpPr bwMode="auto">
          <a:xfrm rot="5400000" flipH="1" flipV="1">
            <a:off x="9232774" y="3898774"/>
            <a:ext cx="2959226" cy="2959226"/>
            <a:chOff x="0" y="12289"/>
            <a:chExt cx="3550" cy="3551"/>
          </a:xfrm>
        </p:grpSpPr>
        <p:sp>
          <p:nvSpPr>
            <p:cNvPr id="20" name="Freeform 19">
              <a:extLst>
                <a:ext uri="{FF2B5EF4-FFF2-40B4-BE49-F238E27FC236}">
                  <a16:creationId xmlns:a16="http://schemas.microsoft.com/office/drawing/2014/main" id="{4E4E09DF-AF21-0E4A-9838-14DFBFFED7D7}"/>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653F54AE-9BC1-3A45-A129-4028EADE406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254F6D22-4944-974A-999E-F9E22F159523}"/>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32" name="Title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latin typeface="+mj-lt"/>
              </a:defRPr>
            </a:lvl1pPr>
          </a:lstStyle>
          <a:p>
            <a:r>
              <a:rPr lang="en-US"/>
              <a:t>Click to edit Master title style</a:t>
            </a:r>
            <a:endParaRPr lang="en-US" dirty="0"/>
          </a:p>
        </p:txBody>
      </p:sp>
      <p:sp>
        <p:nvSpPr>
          <p:cNvPr id="25" name="Text Placeholder 2">
            <a:extLst>
              <a:ext uri="{FF2B5EF4-FFF2-40B4-BE49-F238E27FC236}">
                <a16:creationId xmlns:a16="http://schemas.microsoft.com/office/drawing/2014/main" id="{3A0EE708-F36B-444B-9A8B-D48D69535E45}"/>
              </a:ext>
            </a:extLst>
          </p:cNvPr>
          <p:cNvSpPr>
            <a:spLocks noGrp="1"/>
          </p:cNvSpPr>
          <p:nvPr>
            <p:ph type="body" idx="10"/>
          </p:nvPr>
        </p:nvSpPr>
        <p:spPr>
          <a:xfrm>
            <a:off x="3132390" y="2258255"/>
            <a:ext cx="4764829" cy="404216"/>
          </a:xfrm>
          <a:prstGeom prst="rect">
            <a:avLst/>
          </a:prstGeom>
        </p:spPr>
        <p:txBody>
          <a:bodyPr lIns="0" tIns="0" rIns="0" bIns="0" anchor="t" anchorCtr="0">
            <a:normAutofit/>
          </a:bodyPr>
          <a:lstStyle>
            <a:lvl1pPr marL="0" indent="0">
              <a:buNone/>
              <a:defRPr sz="1800" b="0" i="0" spc="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8" name="Content Placeholder 3">
            <a:extLst>
              <a:ext uri="{FF2B5EF4-FFF2-40B4-BE49-F238E27FC236}">
                <a16:creationId xmlns:a16="http://schemas.microsoft.com/office/drawing/2014/main" id="{E40D4044-0F7B-0647-BAB5-16B23EBD9ECD}"/>
              </a:ext>
            </a:extLst>
          </p:cNvPr>
          <p:cNvSpPr>
            <a:spLocks noGrp="1"/>
          </p:cNvSpPr>
          <p:nvPr>
            <p:ph sz="half" idx="13"/>
          </p:nvPr>
        </p:nvSpPr>
        <p:spPr>
          <a:xfrm>
            <a:off x="3132390" y="2790600"/>
            <a:ext cx="4756241"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dirty="0"/>
              <a:t>Click to edit Master text styles</a:t>
            </a:r>
          </a:p>
        </p:txBody>
      </p:sp>
      <p:sp>
        <p:nvSpPr>
          <p:cNvPr id="4" name="Slide Number Placeholder 3">
            <a:extLst>
              <a:ext uri="{FF2B5EF4-FFF2-40B4-BE49-F238E27FC236}">
                <a16:creationId xmlns:a16="http://schemas.microsoft.com/office/drawing/2014/main" id="{5BB4FEF6-E217-4110-BBF5-C4B77ADC8457}"/>
              </a:ext>
            </a:extLst>
          </p:cNvPr>
          <p:cNvSpPr>
            <a:spLocks noGrp="1"/>
          </p:cNvSpPr>
          <p:nvPr>
            <p:ph type="sldNum" sz="quarter" idx="16"/>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255042539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 col">
    <p:bg>
      <p:bgPr>
        <a:solidFill>
          <a:schemeClr val="tx1"/>
        </a:solid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868B08E5-2F7C-7749-8BDF-386EAF974BB0}"/>
              </a:ext>
            </a:extLst>
          </p:cNvPr>
          <p:cNvGrpSpPr>
            <a:grpSpLocks/>
          </p:cNvGrpSpPr>
          <p:nvPr userDrawn="1"/>
        </p:nvGrpSpPr>
        <p:grpSpPr bwMode="auto">
          <a:xfrm rot="16200000" flipV="1">
            <a:off x="0" y="3900132"/>
            <a:ext cx="2959226" cy="2959226"/>
            <a:chOff x="0" y="12289"/>
            <a:chExt cx="3550" cy="3551"/>
          </a:xfrm>
        </p:grpSpPr>
        <p:sp>
          <p:nvSpPr>
            <p:cNvPr id="38" name="Freeform 37">
              <a:extLst>
                <a:ext uri="{FF2B5EF4-FFF2-40B4-BE49-F238E27FC236}">
                  <a16:creationId xmlns:a16="http://schemas.microsoft.com/office/drawing/2014/main" id="{F3E300C0-0B72-9048-9E16-2166E1A88FE2}"/>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9" name="Freeform 38">
              <a:extLst>
                <a:ext uri="{FF2B5EF4-FFF2-40B4-BE49-F238E27FC236}">
                  <a16:creationId xmlns:a16="http://schemas.microsoft.com/office/drawing/2014/main" id="{E4AA520D-9D51-3A42-B9B1-DF72169BC8DB}"/>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40" name="Freeform 39">
              <a:extLst>
                <a:ext uri="{FF2B5EF4-FFF2-40B4-BE49-F238E27FC236}">
                  <a16:creationId xmlns:a16="http://schemas.microsoft.com/office/drawing/2014/main" id="{D5F2735E-137C-DB47-AEF0-EFC871A32373}"/>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32" name="Title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latin typeface="+mj-lt"/>
              </a:defRPr>
            </a:lvl1pPr>
          </a:lstStyle>
          <a:p>
            <a:r>
              <a:rPr lang="en-US"/>
              <a:t>Click to edit Master title style</a:t>
            </a:r>
            <a:endParaRPr lang="en-US" dirty="0"/>
          </a:p>
        </p:txBody>
      </p:sp>
      <p:sp>
        <p:nvSpPr>
          <p:cNvPr id="23" name="Text Placeholder 2">
            <a:extLst>
              <a:ext uri="{FF2B5EF4-FFF2-40B4-BE49-F238E27FC236}">
                <a16:creationId xmlns:a16="http://schemas.microsoft.com/office/drawing/2014/main" id="{A6147D10-E7D7-8F40-AF69-726398729333}"/>
              </a:ext>
            </a:extLst>
          </p:cNvPr>
          <p:cNvSpPr>
            <a:spLocks noGrp="1"/>
          </p:cNvSpPr>
          <p:nvPr>
            <p:ph type="body" idx="1"/>
          </p:nvPr>
        </p:nvSpPr>
        <p:spPr>
          <a:xfrm>
            <a:off x="952500"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buNone/>
            </a:pPr>
            <a:r>
              <a:rPr lang="en-US"/>
              <a:t>Click to edit Master text styles</a:t>
            </a:r>
          </a:p>
        </p:txBody>
      </p:sp>
      <p:sp>
        <p:nvSpPr>
          <p:cNvPr id="27" name="Content Placeholder 3">
            <a:extLst>
              <a:ext uri="{FF2B5EF4-FFF2-40B4-BE49-F238E27FC236}">
                <a16:creationId xmlns:a16="http://schemas.microsoft.com/office/drawing/2014/main" id="{E81957B7-CEA6-A446-A203-471CF9A57FFD}"/>
              </a:ext>
            </a:extLst>
          </p:cNvPr>
          <p:cNvSpPr>
            <a:spLocks noGrp="1"/>
          </p:cNvSpPr>
          <p:nvPr>
            <p:ph sz="half" idx="2"/>
          </p:nvPr>
        </p:nvSpPr>
        <p:spPr>
          <a:xfrm>
            <a:off x="952500" y="2799146"/>
            <a:ext cx="3036477"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dirty="0"/>
              <a:t>Click to edit Master text styles</a:t>
            </a:r>
          </a:p>
        </p:txBody>
      </p:sp>
      <p:sp>
        <p:nvSpPr>
          <p:cNvPr id="20" name="Text Placeholder 2">
            <a:extLst>
              <a:ext uri="{FF2B5EF4-FFF2-40B4-BE49-F238E27FC236}">
                <a16:creationId xmlns:a16="http://schemas.microsoft.com/office/drawing/2014/main" id="{057DFE0A-61D9-1B48-8196-EA94D04685DD}"/>
              </a:ext>
            </a:extLst>
          </p:cNvPr>
          <p:cNvSpPr>
            <a:spLocks noGrp="1"/>
          </p:cNvSpPr>
          <p:nvPr>
            <p:ph type="body" idx="10"/>
          </p:nvPr>
        </p:nvSpPr>
        <p:spPr>
          <a:xfrm>
            <a:off x="4569372"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buNone/>
            </a:pPr>
            <a:r>
              <a:rPr lang="en-US"/>
              <a:t>Click to edit Master text styles</a:t>
            </a:r>
          </a:p>
        </p:txBody>
      </p:sp>
      <p:sp>
        <p:nvSpPr>
          <p:cNvPr id="21" name="Content Placeholder 3">
            <a:extLst>
              <a:ext uri="{FF2B5EF4-FFF2-40B4-BE49-F238E27FC236}">
                <a16:creationId xmlns:a16="http://schemas.microsoft.com/office/drawing/2014/main" id="{C946754A-F105-644E-99A4-DC80B9944243}"/>
              </a:ext>
            </a:extLst>
          </p:cNvPr>
          <p:cNvSpPr>
            <a:spLocks noGrp="1"/>
          </p:cNvSpPr>
          <p:nvPr>
            <p:ph sz="half" idx="11"/>
          </p:nvPr>
        </p:nvSpPr>
        <p:spPr>
          <a:xfrm>
            <a:off x="4569372" y="2799146"/>
            <a:ext cx="3050628"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a:t>Click to edit Master text styles</a:t>
            </a:r>
          </a:p>
        </p:txBody>
      </p:sp>
      <p:sp>
        <p:nvSpPr>
          <p:cNvPr id="22" name="Text Placeholder 2">
            <a:extLst>
              <a:ext uri="{FF2B5EF4-FFF2-40B4-BE49-F238E27FC236}">
                <a16:creationId xmlns:a16="http://schemas.microsoft.com/office/drawing/2014/main" id="{368648FC-FC9A-5645-8F0C-390FFFAE180D}"/>
              </a:ext>
            </a:extLst>
          </p:cNvPr>
          <p:cNvSpPr>
            <a:spLocks noGrp="1"/>
          </p:cNvSpPr>
          <p:nvPr>
            <p:ph type="body" idx="12"/>
          </p:nvPr>
        </p:nvSpPr>
        <p:spPr>
          <a:xfrm>
            <a:off x="8187017"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buNone/>
            </a:pPr>
            <a:r>
              <a:rPr lang="en-US"/>
              <a:t>Click to edit Master text styles</a:t>
            </a:r>
          </a:p>
        </p:txBody>
      </p:sp>
      <p:sp>
        <p:nvSpPr>
          <p:cNvPr id="24" name="Content Placeholder 3">
            <a:extLst>
              <a:ext uri="{FF2B5EF4-FFF2-40B4-BE49-F238E27FC236}">
                <a16:creationId xmlns:a16="http://schemas.microsoft.com/office/drawing/2014/main" id="{BBB849DC-B114-D145-9879-4FE0688BF57E}"/>
              </a:ext>
            </a:extLst>
          </p:cNvPr>
          <p:cNvSpPr>
            <a:spLocks noGrp="1"/>
          </p:cNvSpPr>
          <p:nvPr>
            <p:ph sz="half" idx="13"/>
          </p:nvPr>
        </p:nvSpPr>
        <p:spPr>
          <a:xfrm>
            <a:off x="8187017" y="2799146"/>
            <a:ext cx="3036477"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a:t>Click to edit Master text styles</a:t>
            </a:r>
          </a:p>
        </p:txBody>
      </p:sp>
      <p:sp>
        <p:nvSpPr>
          <p:cNvPr id="4" name="Slide Number Placeholder 3">
            <a:extLst>
              <a:ext uri="{FF2B5EF4-FFF2-40B4-BE49-F238E27FC236}">
                <a16:creationId xmlns:a16="http://schemas.microsoft.com/office/drawing/2014/main" id="{1540F86B-3DA3-4708-AAF5-387BA115C415}"/>
              </a:ext>
            </a:extLst>
          </p:cNvPr>
          <p:cNvSpPr>
            <a:spLocks noGrp="1"/>
          </p:cNvSpPr>
          <p:nvPr>
            <p:ph type="sldNum" sz="quarter" idx="16"/>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422794871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520" userDrawn="1">
          <p15:clr>
            <a:srgbClr val="FBAE40"/>
          </p15:clr>
        </p15:guide>
        <p15:guide id="4" pos="5160" userDrawn="1">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4800" userDrawn="1">
          <p15:clr>
            <a:srgbClr val="FBAE40"/>
          </p15:clr>
        </p15:guide>
        <p15:guide id="11" pos="2880" userDrawn="1">
          <p15:clr>
            <a:srgbClr val="FBAE40"/>
          </p15:clr>
        </p15:guide>
        <p15:guide id="12" orient="horz" pos="1752"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ummary ">
    <p:bg>
      <p:bgPr>
        <a:solidFill>
          <a:schemeClr val="tx1"/>
        </a:solidFill>
        <a:effectLst/>
      </p:bgPr>
    </p:bg>
    <p:spTree>
      <p:nvGrpSpPr>
        <p:cNvPr id="1" name=""/>
        <p:cNvGrpSpPr/>
        <p:nvPr/>
      </p:nvGrpSpPr>
      <p:grpSpPr>
        <a:xfrm>
          <a:off x="0" y="0"/>
          <a:ext cx="0" cy="0"/>
          <a:chOff x="0" y="0"/>
          <a:chExt cx="0" cy="0"/>
        </a:xfrm>
      </p:grpSpPr>
      <p:sp>
        <p:nvSpPr>
          <p:cNvPr id="32" name="Title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latin typeface="+mj-lt"/>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DA8C895-11B9-EA40-B0F8-0F4FE9881512}"/>
              </a:ext>
            </a:extLst>
          </p:cNvPr>
          <p:cNvSpPr>
            <a:spLocks noGrp="1"/>
          </p:cNvSpPr>
          <p:nvPr>
            <p:ph type="body" sz="quarter" idx="10"/>
          </p:nvPr>
        </p:nvSpPr>
        <p:spPr>
          <a:xfrm>
            <a:off x="952500" y="2656904"/>
            <a:ext cx="4838700" cy="574318"/>
          </a:xfrm>
        </p:spPr>
        <p:txBody>
          <a:bodyPr>
            <a:noAutofit/>
          </a:bodyPr>
          <a:lstStyle>
            <a:lvl1pPr marL="0" indent="0">
              <a:buNone/>
              <a:defRPr sz="1600">
                <a:latin typeface="+mn-lt"/>
              </a:defRPr>
            </a:lvl1pPr>
          </a:lstStyle>
          <a:p>
            <a:pPr lvl="0"/>
            <a:r>
              <a:rPr lang="en-US"/>
              <a:t>Click to edit Master text styles</a:t>
            </a:r>
          </a:p>
        </p:txBody>
      </p:sp>
      <p:grpSp>
        <p:nvGrpSpPr>
          <p:cNvPr id="15" name="Group 14">
            <a:extLst>
              <a:ext uri="{FF2B5EF4-FFF2-40B4-BE49-F238E27FC236}">
                <a16:creationId xmlns:a16="http://schemas.microsoft.com/office/drawing/2014/main" id="{C47A1EE0-4011-3749-B01C-FC489EEDF880}"/>
              </a:ext>
            </a:extLst>
          </p:cNvPr>
          <p:cNvGrpSpPr>
            <a:grpSpLocks/>
          </p:cNvGrpSpPr>
          <p:nvPr userDrawn="1"/>
        </p:nvGrpSpPr>
        <p:grpSpPr bwMode="auto">
          <a:xfrm rot="10800000">
            <a:off x="8870040" y="0"/>
            <a:ext cx="3325208" cy="3325208"/>
            <a:chOff x="0" y="12289"/>
            <a:chExt cx="3550" cy="3551"/>
          </a:xfrm>
        </p:grpSpPr>
        <p:sp>
          <p:nvSpPr>
            <p:cNvPr id="16" name="Freeform 15">
              <a:extLst>
                <a:ext uri="{FF2B5EF4-FFF2-40B4-BE49-F238E27FC236}">
                  <a16:creationId xmlns:a16="http://schemas.microsoft.com/office/drawing/2014/main" id="{17EED68A-6660-2643-BBFB-B6AB92A7C227}"/>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7" name="Freeform 16">
              <a:extLst>
                <a:ext uri="{FF2B5EF4-FFF2-40B4-BE49-F238E27FC236}">
                  <a16:creationId xmlns:a16="http://schemas.microsoft.com/office/drawing/2014/main" id="{BECF9FB8-F6C7-C54D-99F4-11FDF26D7F9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8" name="Freeform 17">
              <a:extLst>
                <a:ext uri="{FF2B5EF4-FFF2-40B4-BE49-F238E27FC236}">
                  <a16:creationId xmlns:a16="http://schemas.microsoft.com/office/drawing/2014/main" id="{46C7C62D-7D3B-934C-AFF9-0F10E727B42E}"/>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4" name="Text Placeholder 3">
            <a:extLst>
              <a:ext uri="{FF2B5EF4-FFF2-40B4-BE49-F238E27FC236}">
                <a16:creationId xmlns:a16="http://schemas.microsoft.com/office/drawing/2014/main" id="{FF85D552-3AFC-4D21-A944-9D41E128A96E}"/>
              </a:ext>
            </a:extLst>
          </p:cNvPr>
          <p:cNvSpPr>
            <a:spLocks noGrp="1"/>
          </p:cNvSpPr>
          <p:nvPr>
            <p:ph type="body" sz="quarter" idx="12"/>
          </p:nvPr>
        </p:nvSpPr>
        <p:spPr>
          <a:xfrm>
            <a:off x="952500" y="2286000"/>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21" name="Text Placeholder 2">
            <a:extLst>
              <a:ext uri="{FF2B5EF4-FFF2-40B4-BE49-F238E27FC236}">
                <a16:creationId xmlns:a16="http://schemas.microsoft.com/office/drawing/2014/main" id="{BE8C2EDB-9C70-49A2-865C-E5CD77D3E741}"/>
              </a:ext>
            </a:extLst>
          </p:cNvPr>
          <p:cNvSpPr>
            <a:spLocks noGrp="1"/>
          </p:cNvSpPr>
          <p:nvPr>
            <p:ph type="body" sz="quarter" idx="13"/>
          </p:nvPr>
        </p:nvSpPr>
        <p:spPr>
          <a:xfrm>
            <a:off x="953655" y="3841846"/>
            <a:ext cx="4838700" cy="636754"/>
          </a:xfrm>
        </p:spPr>
        <p:txBody>
          <a:bodyPr>
            <a:noAutofit/>
          </a:bodyPr>
          <a:lstStyle>
            <a:lvl1pPr marL="0" indent="0">
              <a:buNone/>
              <a:defRPr sz="1600">
                <a:latin typeface="+mn-lt"/>
              </a:defRPr>
            </a:lvl1pPr>
          </a:lstStyle>
          <a:p>
            <a:pPr lvl="0"/>
            <a:r>
              <a:rPr lang="en-US"/>
              <a:t>Click to edit Master text styles</a:t>
            </a:r>
          </a:p>
        </p:txBody>
      </p:sp>
      <p:sp>
        <p:nvSpPr>
          <p:cNvPr id="22" name="Text Placeholder 3">
            <a:extLst>
              <a:ext uri="{FF2B5EF4-FFF2-40B4-BE49-F238E27FC236}">
                <a16:creationId xmlns:a16="http://schemas.microsoft.com/office/drawing/2014/main" id="{EE50320A-D017-45C6-9986-94BC43911E98}"/>
              </a:ext>
            </a:extLst>
          </p:cNvPr>
          <p:cNvSpPr>
            <a:spLocks noGrp="1"/>
          </p:cNvSpPr>
          <p:nvPr>
            <p:ph type="body" sz="quarter" idx="14"/>
          </p:nvPr>
        </p:nvSpPr>
        <p:spPr>
          <a:xfrm>
            <a:off x="953655" y="3470942"/>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23" name="Text Placeholder 2">
            <a:extLst>
              <a:ext uri="{FF2B5EF4-FFF2-40B4-BE49-F238E27FC236}">
                <a16:creationId xmlns:a16="http://schemas.microsoft.com/office/drawing/2014/main" id="{673EB498-F5D2-4E15-990A-2AFA4A377CBB}"/>
              </a:ext>
            </a:extLst>
          </p:cNvPr>
          <p:cNvSpPr>
            <a:spLocks noGrp="1"/>
          </p:cNvSpPr>
          <p:nvPr>
            <p:ph type="body" sz="quarter" idx="15"/>
          </p:nvPr>
        </p:nvSpPr>
        <p:spPr>
          <a:xfrm>
            <a:off x="952500" y="5017901"/>
            <a:ext cx="4838700" cy="908340"/>
          </a:xfrm>
        </p:spPr>
        <p:txBody>
          <a:bodyPr>
            <a:noAutofit/>
          </a:bodyPr>
          <a:lstStyle>
            <a:lvl1pPr marL="0" indent="0">
              <a:buNone/>
              <a:defRPr sz="1600">
                <a:latin typeface="+mn-lt"/>
              </a:defRPr>
            </a:lvl1pPr>
          </a:lstStyle>
          <a:p>
            <a:pPr lvl="0"/>
            <a:r>
              <a:rPr lang="en-US"/>
              <a:t>Click to edit Master text styles</a:t>
            </a:r>
          </a:p>
        </p:txBody>
      </p:sp>
      <p:sp>
        <p:nvSpPr>
          <p:cNvPr id="24" name="Text Placeholder 3">
            <a:extLst>
              <a:ext uri="{FF2B5EF4-FFF2-40B4-BE49-F238E27FC236}">
                <a16:creationId xmlns:a16="http://schemas.microsoft.com/office/drawing/2014/main" id="{1F528150-326B-4BB3-AC38-7FC805DB6BA7}"/>
              </a:ext>
            </a:extLst>
          </p:cNvPr>
          <p:cNvSpPr>
            <a:spLocks noGrp="1"/>
          </p:cNvSpPr>
          <p:nvPr>
            <p:ph type="body" sz="quarter" idx="16"/>
          </p:nvPr>
        </p:nvSpPr>
        <p:spPr>
          <a:xfrm>
            <a:off x="952500" y="4646997"/>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25" name="Text Placeholder 2">
            <a:extLst>
              <a:ext uri="{FF2B5EF4-FFF2-40B4-BE49-F238E27FC236}">
                <a16:creationId xmlns:a16="http://schemas.microsoft.com/office/drawing/2014/main" id="{20EBEFF7-AECA-409B-9ACC-A63A168283BE}"/>
              </a:ext>
            </a:extLst>
          </p:cNvPr>
          <p:cNvSpPr>
            <a:spLocks noGrp="1"/>
          </p:cNvSpPr>
          <p:nvPr>
            <p:ph type="body" sz="quarter" idx="17"/>
          </p:nvPr>
        </p:nvSpPr>
        <p:spPr>
          <a:xfrm>
            <a:off x="6399647" y="2656904"/>
            <a:ext cx="4838700" cy="574318"/>
          </a:xfrm>
        </p:spPr>
        <p:txBody>
          <a:bodyPr>
            <a:noAutofit/>
          </a:bodyPr>
          <a:lstStyle>
            <a:lvl1pPr marL="0" indent="0">
              <a:buNone/>
              <a:defRPr sz="1600">
                <a:latin typeface="+mn-lt"/>
              </a:defRPr>
            </a:lvl1pPr>
          </a:lstStyle>
          <a:p>
            <a:pPr lvl="0"/>
            <a:r>
              <a:rPr lang="en-US"/>
              <a:t>Click to edit Master text styles</a:t>
            </a:r>
          </a:p>
        </p:txBody>
      </p:sp>
      <p:sp>
        <p:nvSpPr>
          <p:cNvPr id="26" name="Text Placeholder 3">
            <a:extLst>
              <a:ext uri="{FF2B5EF4-FFF2-40B4-BE49-F238E27FC236}">
                <a16:creationId xmlns:a16="http://schemas.microsoft.com/office/drawing/2014/main" id="{29E4D063-8666-4D7A-B8C8-2B9383F798E0}"/>
              </a:ext>
            </a:extLst>
          </p:cNvPr>
          <p:cNvSpPr>
            <a:spLocks noGrp="1"/>
          </p:cNvSpPr>
          <p:nvPr>
            <p:ph type="body" sz="quarter" idx="18"/>
          </p:nvPr>
        </p:nvSpPr>
        <p:spPr>
          <a:xfrm>
            <a:off x="6399647" y="2286000"/>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27" name="Text Placeholder 2">
            <a:extLst>
              <a:ext uri="{FF2B5EF4-FFF2-40B4-BE49-F238E27FC236}">
                <a16:creationId xmlns:a16="http://schemas.microsoft.com/office/drawing/2014/main" id="{4717B7CD-A4F9-444E-82B9-8914CB574887}"/>
              </a:ext>
            </a:extLst>
          </p:cNvPr>
          <p:cNvSpPr>
            <a:spLocks noGrp="1"/>
          </p:cNvSpPr>
          <p:nvPr>
            <p:ph type="body" sz="quarter" idx="19"/>
          </p:nvPr>
        </p:nvSpPr>
        <p:spPr>
          <a:xfrm>
            <a:off x="6399647" y="3841846"/>
            <a:ext cx="4838700" cy="908340"/>
          </a:xfrm>
        </p:spPr>
        <p:txBody>
          <a:bodyPr>
            <a:noAutofit/>
          </a:bodyPr>
          <a:lstStyle>
            <a:lvl1pPr marL="0" indent="0">
              <a:buNone/>
              <a:defRPr sz="1600">
                <a:latin typeface="+mn-lt"/>
              </a:defRPr>
            </a:lvl1pPr>
          </a:lstStyle>
          <a:p>
            <a:pPr lvl="0"/>
            <a:r>
              <a:rPr lang="en-US"/>
              <a:t>Click to edit Master text styles</a:t>
            </a:r>
          </a:p>
        </p:txBody>
      </p:sp>
      <p:sp>
        <p:nvSpPr>
          <p:cNvPr id="28" name="Text Placeholder 3">
            <a:extLst>
              <a:ext uri="{FF2B5EF4-FFF2-40B4-BE49-F238E27FC236}">
                <a16:creationId xmlns:a16="http://schemas.microsoft.com/office/drawing/2014/main" id="{2CF285B7-A950-4326-A4D5-F5D542D2D65B}"/>
              </a:ext>
            </a:extLst>
          </p:cNvPr>
          <p:cNvSpPr>
            <a:spLocks noGrp="1"/>
          </p:cNvSpPr>
          <p:nvPr>
            <p:ph type="body" sz="quarter" idx="20"/>
          </p:nvPr>
        </p:nvSpPr>
        <p:spPr>
          <a:xfrm>
            <a:off x="6399647" y="3470942"/>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6" name="Slide Number Placeholder 5">
            <a:extLst>
              <a:ext uri="{FF2B5EF4-FFF2-40B4-BE49-F238E27FC236}">
                <a16:creationId xmlns:a16="http://schemas.microsoft.com/office/drawing/2014/main" id="{C7F24E14-E0E0-44FA-A4AA-FA63A858730C}"/>
              </a:ext>
            </a:extLst>
          </p:cNvPr>
          <p:cNvSpPr>
            <a:spLocks noGrp="1"/>
          </p:cNvSpPr>
          <p:nvPr>
            <p:ph type="sldNum" sz="quarter" idx="23"/>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30601358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tx1"/>
        </a:solidFill>
        <a:effectLst/>
      </p:bgPr>
    </p:bg>
    <p:spTree>
      <p:nvGrpSpPr>
        <p:cNvPr id="1" name=""/>
        <p:cNvGrpSpPr/>
        <p:nvPr/>
      </p:nvGrpSpPr>
      <p:grpSpPr>
        <a:xfrm>
          <a:off x="0" y="0"/>
          <a:ext cx="0" cy="0"/>
          <a:chOff x="0" y="0"/>
          <a:chExt cx="0" cy="0"/>
        </a:xfrm>
      </p:grpSpPr>
      <p:sp>
        <p:nvSpPr>
          <p:cNvPr id="16" name="Text Placeholder 29">
            <a:extLst>
              <a:ext uri="{FF2B5EF4-FFF2-40B4-BE49-F238E27FC236}">
                <a16:creationId xmlns:a16="http://schemas.microsoft.com/office/drawing/2014/main" id="{BB778BC5-5409-574B-96E2-B45CDD940DF4}"/>
              </a:ext>
            </a:extLst>
          </p:cNvPr>
          <p:cNvSpPr>
            <a:spLocks noGrp="1"/>
          </p:cNvSpPr>
          <p:nvPr>
            <p:ph type="body" sz="quarter" idx="11"/>
          </p:nvPr>
        </p:nvSpPr>
        <p:spPr>
          <a:xfrm>
            <a:off x="6896100" y="5102063"/>
            <a:ext cx="4914900" cy="588795"/>
          </a:xfrm>
        </p:spPr>
        <p:txBody>
          <a:bodyPr lIns="0" tIns="0" rIns="0" bIns="0" anchor="b">
            <a:noAutofit/>
          </a:bodyPr>
          <a:lstStyle>
            <a:lvl1pPr marL="0" indent="0">
              <a:buNone/>
              <a:defRPr sz="1600" b="0" i="0">
                <a:solidFill>
                  <a:schemeClr val="tx2"/>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7" name="Subtitle 2">
            <a:extLst>
              <a:ext uri="{FF2B5EF4-FFF2-40B4-BE49-F238E27FC236}">
                <a16:creationId xmlns:a16="http://schemas.microsoft.com/office/drawing/2014/main" id="{32916F3A-28FA-9A4B-A780-0D687D932893}"/>
              </a:ext>
            </a:extLst>
          </p:cNvPr>
          <p:cNvSpPr>
            <a:spLocks noGrp="1"/>
          </p:cNvSpPr>
          <p:nvPr>
            <p:ph type="subTitle" idx="1"/>
          </p:nvPr>
        </p:nvSpPr>
        <p:spPr>
          <a:xfrm>
            <a:off x="6907623" y="3591098"/>
            <a:ext cx="4903377" cy="1057791"/>
          </a:xfrm>
        </p:spPr>
        <p:txBody>
          <a:bodyPr lIns="0" tIns="0" rIns="0" bIns="0">
            <a:normAutofit/>
          </a:bodyPr>
          <a:lstStyle>
            <a:lvl1pPr marL="0" indent="0" algn="l">
              <a:buNone/>
              <a:defRPr sz="1600" b="0" i="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6" name="Title 1">
            <a:extLst>
              <a:ext uri="{FF2B5EF4-FFF2-40B4-BE49-F238E27FC236}">
                <a16:creationId xmlns:a16="http://schemas.microsoft.com/office/drawing/2014/main" id="{E29321F6-59C5-6E4C-A846-6AD00848A444}"/>
              </a:ext>
            </a:extLst>
          </p:cNvPr>
          <p:cNvSpPr>
            <a:spLocks noGrp="1"/>
          </p:cNvSpPr>
          <p:nvPr>
            <p:ph type="title"/>
          </p:nvPr>
        </p:nvSpPr>
        <p:spPr>
          <a:xfrm>
            <a:off x="6907623" y="2173658"/>
            <a:ext cx="4903377" cy="610863"/>
          </a:xfrm>
          <a:prstGeom prst="rect">
            <a:avLst/>
          </a:prstGeom>
        </p:spPr>
        <p:txBody>
          <a:bodyPr lIns="0" tIns="0" rIns="0" bIns="0" anchor="b" anchorCtr="0">
            <a:normAutofit/>
          </a:bodyPr>
          <a:lstStyle>
            <a:lvl1pPr>
              <a:defRPr sz="4400" b="1" i="0">
                <a:latin typeface="+mj-lt"/>
              </a:defRPr>
            </a:lvl1pPr>
          </a:lstStyle>
          <a:p>
            <a:r>
              <a:rPr lang="en-US"/>
              <a:t>Click to edit Master title style</a:t>
            </a:r>
            <a:endParaRPr lang="en-US" dirty="0"/>
          </a:p>
        </p:txBody>
      </p:sp>
      <p:cxnSp>
        <p:nvCxnSpPr>
          <p:cNvPr id="27" name="Straight Connector 26">
            <a:extLst>
              <a:ext uri="{FF2B5EF4-FFF2-40B4-BE49-F238E27FC236}">
                <a16:creationId xmlns:a16="http://schemas.microsoft.com/office/drawing/2014/main" id="{AB5C3BF3-A164-DD48-BD02-4587489DA105}"/>
              </a:ext>
            </a:extLst>
          </p:cNvPr>
          <p:cNvCxnSpPr>
            <a:cxnSpLocks/>
          </p:cNvCxnSpPr>
          <p:nvPr userDrawn="1"/>
        </p:nvCxnSpPr>
        <p:spPr>
          <a:xfrm>
            <a:off x="6896100" y="3233703"/>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1" name="Picture Placeholder 2">
            <a:extLst>
              <a:ext uri="{FF2B5EF4-FFF2-40B4-BE49-F238E27FC236}">
                <a16:creationId xmlns:a16="http://schemas.microsoft.com/office/drawing/2014/main" id="{F8C225AD-C009-894E-8AFA-C94EAA06509C}"/>
              </a:ext>
            </a:extLst>
          </p:cNvPr>
          <p:cNvSpPr>
            <a:spLocks noGrp="1"/>
          </p:cNvSpPr>
          <p:nvPr>
            <p:ph type="pic" sz="quarter" idx="13"/>
          </p:nvPr>
        </p:nvSpPr>
        <p:spPr>
          <a:xfrm>
            <a:off x="0" y="0"/>
            <a:ext cx="6096000" cy="6858000"/>
          </a:xfrm>
        </p:spPr>
        <p:txBody>
          <a:bodyPr/>
          <a:lstStyle/>
          <a:p>
            <a:r>
              <a:rPr lang="en-US"/>
              <a:t>Click icon to add picture</a:t>
            </a:r>
            <a:endParaRPr lang="en-US" dirty="0"/>
          </a:p>
        </p:txBody>
      </p:sp>
      <p:grpSp>
        <p:nvGrpSpPr>
          <p:cNvPr id="30" name="Group 29">
            <a:extLst>
              <a:ext uri="{FF2B5EF4-FFF2-40B4-BE49-F238E27FC236}">
                <a16:creationId xmlns:a16="http://schemas.microsoft.com/office/drawing/2014/main" id="{FFEF81ED-50DF-3946-87D9-407C13C3CE9F}"/>
              </a:ext>
            </a:extLst>
          </p:cNvPr>
          <p:cNvGrpSpPr>
            <a:grpSpLocks/>
          </p:cNvGrpSpPr>
          <p:nvPr userDrawn="1"/>
        </p:nvGrpSpPr>
        <p:grpSpPr bwMode="auto">
          <a:xfrm rot="10800000">
            <a:off x="8870040" y="0"/>
            <a:ext cx="3325208" cy="3325208"/>
            <a:chOff x="0" y="12289"/>
            <a:chExt cx="3550" cy="3551"/>
          </a:xfrm>
        </p:grpSpPr>
        <p:sp>
          <p:nvSpPr>
            <p:cNvPr id="31" name="Freeform 30">
              <a:extLst>
                <a:ext uri="{FF2B5EF4-FFF2-40B4-BE49-F238E27FC236}">
                  <a16:creationId xmlns:a16="http://schemas.microsoft.com/office/drawing/2014/main" id="{4B6857A0-601C-9C40-ADB4-7927C7A4ECA0}"/>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2" name="Freeform 31">
              <a:extLst>
                <a:ext uri="{FF2B5EF4-FFF2-40B4-BE49-F238E27FC236}">
                  <a16:creationId xmlns:a16="http://schemas.microsoft.com/office/drawing/2014/main" id="{31562ACC-ECB3-4841-A52C-00DAFF438EBF}"/>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3" name="Freeform 32">
              <a:extLst>
                <a:ext uri="{FF2B5EF4-FFF2-40B4-BE49-F238E27FC236}">
                  <a16:creationId xmlns:a16="http://schemas.microsoft.com/office/drawing/2014/main" id="{77C317B8-91B4-7040-AB8C-CE822CA28AAD}"/>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Tree>
    <p:extLst>
      <p:ext uri="{BB962C8B-B14F-4D97-AF65-F5344CB8AC3E}">
        <p14:creationId xmlns:p14="http://schemas.microsoft.com/office/powerpoint/2010/main" val="999130720"/>
      </p:ext>
    </p:extLst>
  </p:cSld>
  <p:clrMapOvr>
    <a:masterClrMapping/>
  </p:clrMapOvr>
  <p:extLst>
    <p:ext uri="{DCECCB84-F9BA-43D5-87BE-67443E8EF086}">
      <p15:sldGuideLst xmlns:p15="http://schemas.microsoft.com/office/powerpoint/2012/main">
        <p15:guide id="1" pos="60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5" name="Image 0" descr="preencoded.png">
            <a:extLst>
              <a:ext uri="{FF2B5EF4-FFF2-40B4-BE49-F238E27FC236}">
                <a16:creationId xmlns:a16="http://schemas.microsoft.com/office/drawing/2014/main" id="{BA5D5A72-CB6F-F8DE-E2C9-90459C8C3DC1}"/>
              </a:ext>
            </a:extLst>
          </p:cNvPr>
          <p:cNvSpPr/>
          <p:nvPr/>
        </p:nvSpPr>
        <p:spPr>
          <a:xfrm>
            <a:off x="1"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p>
            <a:endParaRPr lang="en-US" sz="1350"/>
          </a:p>
        </p:txBody>
      </p:sp>
      <p:sp>
        <p:nvSpPr>
          <p:cNvPr id="20" name="Freeform: Shape 19">
            <a:extLst>
              <a:ext uri="{FF2B5EF4-FFF2-40B4-BE49-F238E27FC236}">
                <a16:creationId xmlns:a16="http://schemas.microsoft.com/office/drawing/2014/main" id="{E66FD7FF-2869-7902-36B2-2B229AB9AB19}"/>
              </a:ext>
            </a:extLst>
          </p:cNvPr>
          <p:cNvSpPr/>
          <p:nvPr/>
        </p:nvSpPr>
        <p:spPr>
          <a:xfrm>
            <a:off x="1600202" y="1153228"/>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2"/>
          </a:solidFill>
          <a:ln w="4763"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18" name="Freeform: Shape 17">
            <a:extLst>
              <a:ext uri="{FF2B5EF4-FFF2-40B4-BE49-F238E27FC236}">
                <a16:creationId xmlns:a16="http://schemas.microsoft.com/office/drawing/2014/main" id="{B1457C88-4472-81CF-02AF-4421E0A3084B}"/>
              </a:ext>
            </a:extLst>
          </p:cNvPr>
          <p:cNvSpPr/>
          <p:nvPr/>
        </p:nvSpPr>
        <p:spPr>
          <a:xfrm>
            <a:off x="2795589" y="0"/>
            <a:ext cx="6803143"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ctrTitle"/>
          </p:nvPr>
        </p:nvSpPr>
        <p:spPr>
          <a:xfrm>
            <a:off x="3403092" y="1984248"/>
            <a:ext cx="5385816" cy="1225296"/>
          </a:xfrm>
        </p:spPr>
        <p:txBody>
          <a:bodyPr tIns="0" anchor="t">
            <a:noAutofit/>
          </a:bodyPr>
          <a:lstStyle>
            <a:lvl1pPr algn="ctr">
              <a:defRPr sz="3300"/>
            </a:lvl1pPr>
          </a:lstStyle>
          <a:p>
            <a:r>
              <a:rPr lang="en-US"/>
              <a:t>Click to edit Master title style</a:t>
            </a:r>
          </a:p>
        </p:txBody>
      </p:sp>
      <p:sp>
        <p:nvSpPr>
          <p:cNvPr id="3" name="Subtitle 2"/>
          <p:cNvSpPr>
            <a:spLocks noGrp="1"/>
          </p:cNvSpPr>
          <p:nvPr>
            <p:ph type="subTitle" idx="1"/>
          </p:nvPr>
        </p:nvSpPr>
        <p:spPr>
          <a:xfrm>
            <a:off x="4349496" y="3483864"/>
            <a:ext cx="3493008" cy="878908"/>
          </a:xfrm>
        </p:spPr>
        <p:txBody>
          <a:bodyPr lIns="0" tIns="0" rIns="0" bIns="0">
            <a:noAutofit/>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34064905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923D9E-9381-3D11-B31A-1BF5C97F35B0}"/>
              </a:ext>
            </a:extLst>
          </p:cNvPr>
          <p:cNvGrpSpPr/>
          <p:nvPr/>
        </p:nvGrpSpPr>
        <p:grpSpPr>
          <a:xfrm>
            <a:off x="6452305" y="3405021"/>
            <a:ext cx="5739697" cy="3467971"/>
            <a:chOff x="5009037" y="2525712"/>
            <a:chExt cx="7170193" cy="4332288"/>
          </a:xfrm>
        </p:grpSpPr>
        <p:sp>
          <p:nvSpPr>
            <p:cNvPr id="7" name="Freeform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sz="1350"/>
            </a:p>
          </p:txBody>
        </p:sp>
        <p:sp>
          <p:nvSpPr>
            <p:cNvPr id="8" name="Freeform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sz="1350"/>
            </a:p>
          </p:txBody>
        </p:sp>
      </p:grpSp>
      <p:grpSp>
        <p:nvGrpSpPr>
          <p:cNvPr id="9" name="Group 8">
            <a:extLst>
              <a:ext uri="{FF2B5EF4-FFF2-40B4-BE49-F238E27FC236}">
                <a16:creationId xmlns:a16="http://schemas.microsoft.com/office/drawing/2014/main" id="{0F297964-0B81-31DC-6D6D-1414832238B1}"/>
              </a:ext>
            </a:extLst>
          </p:cNvPr>
          <p:cNvGrpSpPr/>
          <p:nvPr/>
        </p:nvGrpSpPr>
        <p:grpSpPr>
          <a:xfrm flipH="1" flipV="1">
            <a:off x="6465612" y="2"/>
            <a:ext cx="5739697" cy="3467971"/>
            <a:chOff x="5183405" y="2678112"/>
            <a:chExt cx="7170193" cy="4332288"/>
          </a:xfrm>
        </p:grpSpPr>
        <p:sp>
          <p:nvSpPr>
            <p:cNvPr id="10" name="Freeform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sz="1350"/>
            </a:p>
          </p:txBody>
        </p:sp>
        <p:sp>
          <p:nvSpPr>
            <p:cNvPr id="11" name="Freeform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sz="1350"/>
            </a:p>
          </p:txBody>
        </p:sp>
      </p:grpSp>
      <p:sp>
        <p:nvSpPr>
          <p:cNvPr id="14" name="Image 2" descr="preencoded.png">
            <a:extLst>
              <a:ext uri="{FF2B5EF4-FFF2-40B4-BE49-F238E27FC236}">
                <a16:creationId xmlns:a16="http://schemas.microsoft.com/office/drawing/2014/main" id="{EFFAEAD9-58A9-096B-C6D0-58F7AD08EB20}"/>
              </a:ext>
            </a:extLst>
          </p:cNvPr>
          <p:cNvSpPr/>
          <p:nvPr/>
        </p:nvSpPr>
        <p:spPr>
          <a:xfrm>
            <a:off x="7642519" y="4577660"/>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p>
            <a:endParaRPr lang="en-US" sz="1350"/>
          </a:p>
        </p:txBody>
      </p:sp>
      <p:sp>
        <p:nvSpPr>
          <p:cNvPr id="2" name="Title 1">
            <a:extLst>
              <a:ext uri="{FF2B5EF4-FFF2-40B4-BE49-F238E27FC236}">
                <a16:creationId xmlns:a16="http://schemas.microsoft.com/office/drawing/2014/main" id="{9A1CFBBA-B680-A6A7-3C4B-5FEAC4253283}"/>
              </a:ext>
            </a:extLst>
          </p:cNvPr>
          <p:cNvSpPr>
            <a:spLocks noGrp="1"/>
          </p:cNvSpPr>
          <p:nvPr>
            <p:ph type="title"/>
          </p:nvPr>
        </p:nvSpPr>
        <p:spPr>
          <a:xfrm>
            <a:off x="1499616" y="1901952"/>
            <a:ext cx="5693664" cy="768096"/>
          </a:xfrm>
        </p:spPr>
        <p:txBody>
          <a:bodyPr>
            <a:noAutofit/>
          </a:bodyPr>
          <a:lstStyle>
            <a:lvl1pPr algn="l">
              <a:lnSpc>
                <a:spcPct val="100000"/>
              </a:lnSpc>
              <a:defRPr/>
            </a:lvl1pPr>
          </a:lstStyle>
          <a:p>
            <a:r>
              <a:rPr lang="en-US"/>
              <a:t>Click to edit Master title style</a:t>
            </a:r>
          </a:p>
        </p:txBody>
      </p:sp>
      <p:sp>
        <p:nvSpPr>
          <p:cNvPr id="13" name="Content Placeholder 2">
            <a:extLst>
              <a:ext uri="{FF2B5EF4-FFF2-40B4-BE49-F238E27FC236}">
                <a16:creationId xmlns:a16="http://schemas.microsoft.com/office/drawing/2014/main" id="{72386C43-DD10-E892-08AD-D6F4AE9617DD}"/>
              </a:ext>
            </a:extLst>
          </p:cNvPr>
          <p:cNvSpPr>
            <a:spLocks noGrp="1"/>
          </p:cNvSpPr>
          <p:nvPr>
            <p:ph idx="1"/>
          </p:nvPr>
        </p:nvSpPr>
        <p:spPr>
          <a:xfrm>
            <a:off x="1499616" y="2770632"/>
            <a:ext cx="5693664" cy="3122168"/>
          </a:xfrm>
        </p:spPr>
        <p:txBody>
          <a:bodyPr>
            <a:noAutofit/>
          </a:bodyPr>
          <a:lstStyle>
            <a:lvl1pPr marL="0" indent="0">
              <a:lnSpc>
                <a:spcPct val="150000"/>
              </a:lnSpc>
              <a:spcBef>
                <a:spcPts val="0"/>
              </a:spcBef>
              <a:buNone/>
              <a:defRPr sz="1800"/>
            </a:lvl1pPr>
            <a:lvl2pPr marL="260604">
              <a:lnSpc>
                <a:spcPct val="150000"/>
              </a:lnSpc>
              <a:spcBef>
                <a:spcPts val="0"/>
              </a:spcBef>
              <a:defRPr sz="1500"/>
            </a:lvl2pPr>
            <a:lvl3pPr marL="514350">
              <a:lnSpc>
                <a:spcPct val="150000"/>
              </a:lnSpc>
              <a:spcBef>
                <a:spcPts val="0"/>
              </a:spcBef>
              <a:defRPr sz="135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960692678"/>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Introduction">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C35EFB42-020B-1DF4-3D42-26092CE45F08}"/>
              </a:ext>
            </a:extLst>
          </p:cNvPr>
          <p:cNvSpPr/>
          <p:nvPr/>
        </p:nvSpPr>
        <p:spPr>
          <a:xfrm>
            <a:off x="0" y="3427338"/>
            <a:ext cx="3430200" cy="3430665"/>
          </a:xfrm>
          <a:custGeom>
            <a:avLst/>
            <a:gdLst>
              <a:gd name="connsiteX0" fmla="*/ 0 w 3430200"/>
              <a:gd name="connsiteY0" fmla="*/ 0 h 3430665"/>
              <a:gd name="connsiteX1" fmla="*/ 3430200 w 3430200"/>
              <a:gd name="connsiteY1" fmla="*/ 0 h 3430665"/>
              <a:gd name="connsiteX2" fmla="*/ 3430200 w 3430200"/>
              <a:gd name="connsiteY2" fmla="*/ 3430665 h 3430665"/>
              <a:gd name="connsiteX3" fmla="*/ 0 w 3430200"/>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0" y="0"/>
                </a:moveTo>
                <a:lnTo>
                  <a:pt x="3430200" y="0"/>
                </a:lnTo>
                <a:lnTo>
                  <a:pt x="3430200" y="3430665"/>
                </a:lnTo>
                <a:lnTo>
                  <a:pt x="0" y="3430665"/>
                </a:lnTo>
                <a:close/>
              </a:path>
            </a:pathLst>
          </a:custGeom>
          <a:solidFill>
            <a:schemeClr val="accent3"/>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20" name="Freeform: Shape 19">
            <a:extLst>
              <a:ext uri="{FF2B5EF4-FFF2-40B4-BE49-F238E27FC236}">
                <a16:creationId xmlns:a16="http://schemas.microsoft.com/office/drawing/2014/main" id="{AB4DD322-D1E0-74CB-BBFF-057426E58EBC}"/>
              </a:ext>
            </a:extLst>
          </p:cNvPr>
          <p:cNvSpPr/>
          <p:nvPr/>
        </p:nvSpPr>
        <p:spPr>
          <a:xfrm>
            <a:off x="0" y="3427338"/>
            <a:ext cx="3430200" cy="3430665"/>
          </a:xfrm>
          <a:custGeom>
            <a:avLst/>
            <a:gdLst>
              <a:gd name="connsiteX0" fmla="*/ 3430200 w 3430200"/>
              <a:gd name="connsiteY0" fmla="*/ 0 h 3430665"/>
              <a:gd name="connsiteX1" fmla="*/ 3430200 w 3430200"/>
              <a:gd name="connsiteY1" fmla="*/ 3430665 h 3430665"/>
              <a:gd name="connsiteX2" fmla="*/ 0 w 3430200"/>
              <a:gd name="connsiteY2" fmla="*/ 3430665 h 3430665"/>
              <a:gd name="connsiteX3" fmla="*/ 0 w 3430200"/>
              <a:gd name="connsiteY3" fmla="*/ 3417531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3430200" y="0"/>
                </a:moveTo>
                <a:lnTo>
                  <a:pt x="3430200" y="3430665"/>
                </a:lnTo>
                <a:lnTo>
                  <a:pt x="0" y="3430665"/>
                </a:lnTo>
                <a:lnTo>
                  <a:pt x="0" y="3417531"/>
                </a:lnTo>
                <a:close/>
              </a:path>
            </a:pathLst>
          </a:custGeom>
          <a:solidFill>
            <a:schemeClr val="accent1"/>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14" name="Freeform: Shape 13">
            <a:extLst>
              <a:ext uri="{FF2B5EF4-FFF2-40B4-BE49-F238E27FC236}">
                <a16:creationId xmlns:a16="http://schemas.microsoft.com/office/drawing/2014/main" id="{C11D3FCE-EC92-8558-A3E5-04DB12477A3B}"/>
              </a:ext>
            </a:extLst>
          </p:cNvPr>
          <p:cNvSpPr/>
          <p:nvPr/>
        </p:nvSpPr>
        <p:spPr>
          <a:xfrm>
            <a:off x="2" y="1"/>
            <a:ext cx="3423785" cy="3437345"/>
          </a:xfrm>
          <a:custGeom>
            <a:avLst/>
            <a:gdLst>
              <a:gd name="connsiteX0" fmla="*/ 0 w 3423785"/>
              <a:gd name="connsiteY0" fmla="*/ 0 h 3437345"/>
              <a:gd name="connsiteX1" fmla="*/ 3423785 w 3423785"/>
              <a:gd name="connsiteY1" fmla="*/ 0 h 3437345"/>
              <a:gd name="connsiteX2" fmla="*/ 3423785 w 3423785"/>
              <a:gd name="connsiteY2" fmla="*/ 3437345 h 3437345"/>
              <a:gd name="connsiteX3" fmla="*/ 0 w 342378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423785" h="3437345">
                <a:moveTo>
                  <a:pt x="0" y="0"/>
                </a:moveTo>
                <a:lnTo>
                  <a:pt x="3423785" y="0"/>
                </a:lnTo>
                <a:lnTo>
                  <a:pt x="3423785" y="3437345"/>
                </a:lnTo>
                <a:lnTo>
                  <a:pt x="0" y="3437345"/>
                </a:lnTo>
                <a:close/>
              </a:path>
            </a:pathLst>
          </a:custGeom>
          <a:solidFill>
            <a:schemeClr val="accent5"/>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a:xfrm>
            <a:off x="4224528" y="2276856"/>
            <a:ext cx="6766560" cy="768096"/>
          </a:xfrm>
        </p:spPr>
        <p:txBody>
          <a:bodyPr>
            <a:noAutofit/>
          </a:bodyPr>
          <a:lstStyle>
            <a:lvl1pPr algn="l">
              <a:lnSpc>
                <a:spcPct val="100000"/>
              </a:lnSpc>
              <a:defRPr b="1"/>
            </a:lvl1pPr>
          </a:lstStyle>
          <a:p>
            <a:r>
              <a:rPr lang="en-US"/>
              <a:t>Click to edit Master title style</a:t>
            </a:r>
          </a:p>
        </p:txBody>
      </p:sp>
      <p:sp>
        <p:nvSpPr>
          <p:cNvPr id="3" name="Content Placeholder 2"/>
          <p:cNvSpPr>
            <a:spLocks noGrp="1"/>
          </p:cNvSpPr>
          <p:nvPr>
            <p:ph idx="1"/>
          </p:nvPr>
        </p:nvSpPr>
        <p:spPr>
          <a:xfrm>
            <a:off x="4224528" y="3222752"/>
            <a:ext cx="6766560" cy="2700528"/>
          </a:xfrm>
        </p:spPr>
        <p:txBody>
          <a:bodyPr>
            <a:noAutofit/>
          </a:bodyPr>
          <a:lstStyle>
            <a:lvl1pPr marL="0" indent="0">
              <a:buNone/>
              <a:defRPr sz="1125"/>
            </a:lvl1pPr>
            <a:lvl2pPr>
              <a:defRPr sz="1125"/>
            </a:lvl2pPr>
            <a:lvl3pPr>
              <a:defRPr sz="1125"/>
            </a:lvl3pPr>
            <a:lvl4pPr>
              <a:defRPr sz="1125"/>
            </a:lvl4pPr>
            <a:lvl5pPr>
              <a:defRPr sz="112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noAutofit/>
          </a:bodyPr>
          <a:lstStyle/>
          <a:p>
            <a:fld id="{AEC10A0C-BB77-FD4A-8FA4-D4334D01E3A4}" type="slidenum">
              <a:rPr lang="en-US" smtClean="0"/>
              <a:pPr/>
              <a:t>‹#›</a:t>
            </a:fld>
            <a:endParaRPr lang="en-US"/>
          </a:p>
        </p:txBody>
      </p:sp>
      <p:sp>
        <p:nvSpPr>
          <p:cNvPr id="17" name="Freeform: Shape 16">
            <a:extLst>
              <a:ext uri="{FF2B5EF4-FFF2-40B4-BE49-F238E27FC236}">
                <a16:creationId xmlns:a16="http://schemas.microsoft.com/office/drawing/2014/main" id="{217CBC9E-B934-828F-2AE5-211CEF5B1D25}"/>
              </a:ext>
            </a:extLst>
          </p:cNvPr>
          <p:cNvSpPr/>
          <p:nvPr/>
        </p:nvSpPr>
        <p:spPr>
          <a:xfrm>
            <a:off x="2" y="871"/>
            <a:ext cx="3423785" cy="3436477"/>
          </a:xfrm>
          <a:custGeom>
            <a:avLst/>
            <a:gdLst>
              <a:gd name="connsiteX0" fmla="*/ 0 w 3423785"/>
              <a:gd name="connsiteY0" fmla="*/ 0 h 3436477"/>
              <a:gd name="connsiteX1" fmla="*/ 3423785 w 3423785"/>
              <a:gd name="connsiteY1" fmla="*/ 3436477 h 3436477"/>
              <a:gd name="connsiteX2" fmla="*/ 0 w 3423785"/>
              <a:gd name="connsiteY2" fmla="*/ 3436477 h 3436477"/>
            </a:gdLst>
            <a:ahLst/>
            <a:cxnLst>
              <a:cxn ang="0">
                <a:pos x="connsiteX0" y="connsiteY0"/>
              </a:cxn>
              <a:cxn ang="0">
                <a:pos x="connsiteX1" y="connsiteY1"/>
              </a:cxn>
              <a:cxn ang="0">
                <a:pos x="connsiteX2" y="connsiteY2"/>
              </a:cxn>
            </a:cxnLst>
            <a:rect l="l" t="t" r="r" b="b"/>
            <a:pathLst>
              <a:path w="3423785" h="3436477">
                <a:moveTo>
                  <a:pt x="0" y="0"/>
                </a:moveTo>
                <a:lnTo>
                  <a:pt x="3423785" y="3436477"/>
                </a:lnTo>
                <a:lnTo>
                  <a:pt x="0" y="3436477"/>
                </a:lnTo>
                <a:close/>
              </a:path>
            </a:pathLst>
          </a:custGeom>
          <a:solidFill>
            <a:schemeClr val="accent1"/>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Tree>
    <p:extLst>
      <p:ext uri="{BB962C8B-B14F-4D97-AF65-F5344CB8AC3E}">
        <p14:creationId xmlns:p14="http://schemas.microsoft.com/office/powerpoint/2010/main" val="2529157072"/>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3D352B04-96E6-839B-9D92-EE98385C4D49}"/>
              </a:ext>
            </a:extLst>
          </p:cNvPr>
          <p:cNvSpPr/>
          <p:nvPr/>
        </p:nvSpPr>
        <p:spPr>
          <a:xfrm>
            <a:off x="2062836" y="686475"/>
            <a:ext cx="7774629" cy="6193018"/>
          </a:xfrm>
          <a:custGeom>
            <a:avLst/>
            <a:gdLst>
              <a:gd name="connsiteX0" fmla="*/ 3887320 w 7774629"/>
              <a:gd name="connsiteY0" fmla="*/ 0 h 6193018"/>
              <a:gd name="connsiteX1" fmla="*/ 7774629 w 7774629"/>
              <a:gd name="connsiteY1" fmla="*/ 3884811 h 6193018"/>
              <a:gd name="connsiteX2" fmla="*/ 7774629 w 7774629"/>
              <a:gd name="connsiteY2" fmla="*/ 6193018 h 6193018"/>
              <a:gd name="connsiteX3" fmla="*/ 0 w 7774629"/>
              <a:gd name="connsiteY3" fmla="*/ 6193018 h 6193018"/>
              <a:gd name="connsiteX4" fmla="*/ 0 w 7774629"/>
              <a:gd name="connsiteY4" fmla="*/ 3884811 h 6193018"/>
              <a:gd name="connsiteX5" fmla="*/ 3887320 w 7774629"/>
              <a:gd name="connsiteY5" fmla="*/ 0 h 619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4629" h="6193018">
                <a:moveTo>
                  <a:pt x="3887320" y="0"/>
                </a:moveTo>
                <a:cubicBezTo>
                  <a:pt x="6034243" y="0"/>
                  <a:pt x="7774629" y="1739299"/>
                  <a:pt x="7774629" y="3884811"/>
                </a:cubicBezTo>
                <a:lnTo>
                  <a:pt x="7774629" y="6193018"/>
                </a:lnTo>
                <a:lnTo>
                  <a:pt x="0" y="6193018"/>
                </a:lnTo>
                <a:lnTo>
                  <a:pt x="0" y="3884811"/>
                </a:lnTo>
                <a:cubicBezTo>
                  <a:pt x="0" y="1739299"/>
                  <a:pt x="1740414" y="0"/>
                  <a:pt x="3887320" y="0"/>
                </a:cubicBezTo>
                <a:close/>
              </a:path>
            </a:pathLst>
          </a:custGeom>
          <a:solidFill>
            <a:schemeClr val="accent2">
              <a:lumMod val="20000"/>
              <a:lumOff val="80000"/>
              <a:alpha val="99000"/>
            </a:schemeClr>
          </a:solidFill>
          <a:ln w="5439"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46" name="Freeform: Shape 45">
            <a:extLst>
              <a:ext uri="{FF2B5EF4-FFF2-40B4-BE49-F238E27FC236}">
                <a16:creationId xmlns:a16="http://schemas.microsoft.com/office/drawing/2014/main" id="{723D98FB-5EB7-A8DF-8470-B23A80D669E4}"/>
              </a:ext>
            </a:extLst>
          </p:cNvPr>
          <p:cNvSpPr/>
          <p:nvPr/>
        </p:nvSpPr>
        <p:spPr>
          <a:xfrm>
            <a:off x="7610253" y="1"/>
            <a:ext cx="2273668" cy="3147998"/>
          </a:xfrm>
          <a:custGeom>
            <a:avLst/>
            <a:gdLst>
              <a:gd name="connsiteX0" fmla="*/ 183295 w 2273668"/>
              <a:gd name="connsiteY0" fmla="*/ 0 h 3147998"/>
              <a:gd name="connsiteX1" fmla="*/ 2273668 w 2273668"/>
              <a:gd name="connsiteY1" fmla="*/ 0 h 3147998"/>
              <a:gd name="connsiteX2" fmla="*/ 2273668 w 2273668"/>
              <a:gd name="connsiteY2" fmla="*/ 3147998 h 3147998"/>
              <a:gd name="connsiteX3" fmla="*/ 2096300 w 2273668"/>
              <a:gd name="connsiteY3" fmla="*/ 3147998 h 3147998"/>
              <a:gd name="connsiteX4" fmla="*/ 2033714 w 2273668"/>
              <a:gd name="connsiteY4" fmla="*/ 3144814 h 3147998"/>
              <a:gd name="connsiteX5" fmla="*/ 0 w 2273668"/>
              <a:gd name="connsiteY5" fmla="*/ 886966 h 3147998"/>
              <a:gd name="connsiteX6" fmla="*/ 178732 w 2273668"/>
              <a:gd name="connsiteY6" fmla="*/ 9417 h 314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3668" h="3147998">
                <a:moveTo>
                  <a:pt x="183295" y="0"/>
                </a:moveTo>
                <a:lnTo>
                  <a:pt x="2273668" y="0"/>
                </a:lnTo>
                <a:lnTo>
                  <a:pt x="2273668" y="3147998"/>
                </a:lnTo>
                <a:lnTo>
                  <a:pt x="2096300" y="3147998"/>
                </a:lnTo>
                <a:lnTo>
                  <a:pt x="2033714" y="3144814"/>
                </a:lnTo>
                <a:cubicBezTo>
                  <a:pt x="895944" y="3028420"/>
                  <a:pt x="0" y="2060597"/>
                  <a:pt x="0" y="886966"/>
                </a:cubicBezTo>
                <a:cubicBezTo>
                  <a:pt x="0" y="576250"/>
                  <a:pt x="63712" y="279606"/>
                  <a:pt x="178732" y="9417"/>
                </a:cubicBezTo>
                <a:close/>
              </a:path>
            </a:pathLst>
          </a:custGeom>
          <a:solidFill>
            <a:schemeClr val="accent2"/>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43" name="Freeform: Shape 42">
            <a:extLst>
              <a:ext uri="{FF2B5EF4-FFF2-40B4-BE49-F238E27FC236}">
                <a16:creationId xmlns:a16="http://schemas.microsoft.com/office/drawing/2014/main" id="{4550F3CE-BAE9-3916-42CA-F4D906FA5173}"/>
              </a:ext>
            </a:extLst>
          </p:cNvPr>
          <p:cNvSpPr/>
          <p:nvPr/>
        </p:nvSpPr>
        <p:spPr>
          <a:xfrm>
            <a:off x="9883919" y="4"/>
            <a:ext cx="2254928" cy="3141557"/>
          </a:xfrm>
          <a:custGeom>
            <a:avLst/>
            <a:gdLst>
              <a:gd name="connsiteX0" fmla="*/ 0 w 2254928"/>
              <a:gd name="connsiteY0" fmla="*/ 0 h 3141557"/>
              <a:gd name="connsiteX1" fmla="*/ 2080472 w 2254928"/>
              <a:gd name="connsiteY1" fmla="*/ 0 h 3141557"/>
              <a:gd name="connsiteX2" fmla="*/ 2154269 w 2254928"/>
              <a:gd name="connsiteY2" fmla="*/ 202607 h 3141557"/>
              <a:gd name="connsiteX3" fmla="*/ 2254928 w 2254928"/>
              <a:gd name="connsiteY3" fmla="*/ 871976 h 3141557"/>
              <a:gd name="connsiteX4" fmla="*/ 231934 w 2254928"/>
              <a:gd name="connsiteY4" fmla="*/ 3128339 h 3141557"/>
              <a:gd name="connsiteX5" fmla="*/ 19 w 2254928"/>
              <a:gd name="connsiteY5" fmla="*/ 3141557 h 3141557"/>
              <a:gd name="connsiteX6" fmla="*/ 0 w 2254928"/>
              <a:gd name="connsiteY6" fmla="*/ 3141557 h 3141557"/>
              <a:gd name="connsiteX7" fmla="*/ 0 w 2254928"/>
              <a:gd name="connsiteY7" fmla="*/ 2729990 h 3141557"/>
              <a:gd name="connsiteX8" fmla="*/ 0 w 2254928"/>
              <a:gd name="connsiteY8" fmla="*/ 2344136 h 3141557"/>
              <a:gd name="connsiteX9" fmla="*/ 0 w 2254928"/>
              <a:gd name="connsiteY9" fmla="*/ 1983167 h 3141557"/>
              <a:gd name="connsiteX10" fmla="*/ 0 w 2254928"/>
              <a:gd name="connsiteY10" fmla="*/ 1646252 h 3141557"/>
              <a:gd name="connsiteX11" fmla="*/ 0 w 2254928"/>
              <a:gd name="connsiteY11" fmla="*/ 1332565 h 3141557"/>
              <a:gd name="connsiteX12" fmla="*/ 0 w 2254928"/>
              <a:gd name="connsiteY12" fmla="*/ 1041273 h 3141557"/>
              <a:gd name="connsiteX13" fmla="*/ 0 w 2254928"/>
              <a:gd name="connsiteY13" fmla="*/ 771549 h 3141557"/>
              <a:gd name="connsiteX14" fmla="*/ 0 w 2254928"/>
              <a:gd name="connsiteY14" fmla="*/ 522561 h 3141557"/>
              <a:gd name="connsiteX15" fmla="*/ 0 w 2254928"/>
              <a:gd name="connsiteY15" fmla="*/ 293482 h 3141557"/>
              <a:gd name="connsiteX16" fmla="*/ 0 w 2254928"/>
              <a:gd name="connsiteY16" fmla="*/ 83481 h 314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928" h="3141557">
                <a:moveTo>
                  <a:pt x="0" y="0"/>
                </a:moveTo>
                <a:lnTo>
                  <a:pt x="2080472" y="0"/>
                </a:lnTo>
                <a:lnTo>
                  <a:pt x="2154269" y="202607"/>
                </a:lnTo>
                <a:cubicBezTo>
                  <a:pt x="2219730" y="414134"/>
                  <a:pt x="2254928" y="638939"/>
                  <a:pt x="2254928" y="871976"/>
                </a:cubicBezTo>
                <a:cubicBezTo>
                  <a:pt x="2254928" y="2045607"/>
                  <a:pt x="1374977" y="3005515"/>
                  <a:pt x="231934" y="3128339"/>
                </a:cubicBezTo>
                <a:lnTo>
                  <a:pt x="19" y="3141557"/>
                </a:lnTo>
                <a:lnTo>
                  <a:pt x="0" y="3141557"/>
                </a:lnTo>
                <a:lnTo>
                  <a:pt x="0" y="2729990"/>
                </a:lnTo>
                <a:lnTo>
                  <a:pt x="0" y="2344136"/>
                </a:lnTo>
                <a:lnTo>
                  <a:pt x="0" y="1983167"/>
                </a:lnTo>
                <a:lnTo>
                  <a:pt x="0" y="1646252"/>
                </a:lnTo>
                <a:lnTo>
                  <a:pt x="0" y="1332565"/>
                </a:lnTo>
                <a:lnTo>
                  <a:pt x="0" y="1041273"/>
                </a:lnTo>
                <a:lnTo>
                  <a:pt x="0" y="771549"/>
                </a:lnTo>
                <a:lnTo>
                  <a:pt x="0" y="522561"/>
                </a:lnTo>
                <a:lnTo>
                  <a:pt x="0" y="293482"/>
                </a:lnTo>
                <a:lnTo>
                  <a:pt x="0" y="83481"/>
                </a:lnTo>
                <a:close/>
              </a:path>
            </a:pathLst>
          </a:custGeom>
          <a:solidFill>
            <a:schemeClr val="accent6"/>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49" name="Freeform: Shape 48">
            <a:extLst>
              <a:ext uri="{FF2B5EF4-FFF2-40B4-BE49-F238E27FC236}">
                <a16:creationId xmlns:a16="http://schemas.microsoft.com/office/drawing/2014/main" id="{D83F65A0-0C52-48AD-DC5D-B5D3BF3CC188}"/>
              </a:ext>
            </a:extLst>
          </p:cNvPr>
          <p:cNvSpPr/>
          <p:nvPr/>
        </p:nvSpPr>
        <p:spPr>
          <a:xfrm>
            <a:off x="8395731" y="4"/>
            <a:ext cx="2959203" cy="2352793"/>
          </a:xfrm>
          <a:custGeom>
            <a:avLst/>
            <a:gdLst>
              <a:gd name="connsiteX0" fmla="*/ 289830 w 2959203"/>
              <a:gd name="connsiteY0" fmla="*/ 0 h 2352793"/>
              <a:gd name="connsiteX1" fmla="*/ 2669374 w 2959203"/>
              <a:gd name="connsiteY1" fmla="*/ 0 h 2352793"/>
              <a:gd name="connsiteX2" fmla="*/ 2706511 w 2959203"/>
              <a:gd name="connsiteY2" fmla="*/ 49584 h 2352793"/>
              <a:gd name="connsiteX3" fmla="*/ 2951565 w 2959203"/>
              <a:gd name="connsiteY3" fmla="*/ 724493 h 2352793"/>
              <a:gd name="connsiteX4" fmla="*/ 2959203 w 2959203"/>
              <a:gd name="connsiteY4" fmla="*/ 875514 h 2352793"/>
              <a:gd name="connsiteX5" fmla="*/ 2959203 w 2959203"/>
              <a:gd name="connsiteY5" fmla="*/ 875554 h 2352793"/>
              <a:gd name="connsiteX6" fmla="*/ 2951565 w 2959203"/>
              <a:gd name="connsiteY6" fmla="*/ 1026575 h 2352793"/>
              <a:gd name="connsiteX7" fmla="*/ 1479602 w 2959203"/>
              <a:gd name="connsiteY7" fmla="*/ 2352793 h 2352793"/>
              <a:gd name="connsiteX8" fmla="*/ 0 w 2959203"/>
              <a:gd name="connsiteY8" fmla="*/ 875534 h 2352793"/>
              <a:gd name="connsiteX9" fmla="*/ 252694 w 2959203"/>
              <a:gd name="connsiteY9" fmla="*/ 49584 h 235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9203" h="2352793">
                <a:moveTo>
                  <a:pt x="289830" y="0"/>
                </a:moveTo>
                <a:lnTo>
                  <a:pt x="2669374" y="0"/>
                </a:lnTo>
                <a:lnTo>
                  <a:pt x="2706511" y="49584"/>
                </a:lnTo>
                <a:cubicBezTo>
                  <a:pt x="2839459" y="246061"/>
                  <a:pt x="2926309" y="476187"/>
                  <a:pt x="2951565" y="724493"/>
                </a:cubicBezTo>
                <a:lnTo>
                  <a:pt x="2959203" y="875514"/>
                </a:lnTo>
                <a:lnTo>
                  <a:pt x="2959203" y="875554"/>
                </a:lnTo>
                <a:lnTo>
                  <a:pt x="2951565" y="1026575"/>
                </a:lnTo>
                <a:cubicBezTo>
                  <a:pt x="2875795" y="1771492"/>
                  <a:pt x="2245691" y="2352793"/>
                  <a:pt x="1479602" y="2352793"/>
                </a:cubicBezTo>
                <a:cubicBezTo>
                  <a:pt x="662440" y="2352793"/>
                  <a:pt x="0" y="1691401"/>
                  <a:pt x="0" y="875534"/>
                </a:cubicBezTo>
                <a:cubicBezTo>
                  <a:pt x="0" y="569583"/>
                  <a:pt x="93156" y="285356"/>
                  <a:pt x="252694" y="49584"/>
                </a:cubicBezTo>
                <a:close/>
              </a:path>
            </a:pathLst>
          </a:custGeom>
          <a:solidFill>
            <a:schemeClr val="bg1"/>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40" name="Freeform: Shape 39">
            <a:extLst>
              <a:ext uri="{FF2B5EF4-FFF2-40B4-BE49-F238E27FC236}">
                <a16:creationId xmlns:a16="http://schemas.microsoft.com/office/drawing/2014/main" id="{F8FA7F58-C470-6376-9DB1-DE7034C491E8}"/>
              </a:ext>
            </a:extLst>
          </p:cNvPr>
          <p:cNvSpPr/>
          <p:nvPr/>
        </p:nvSpPr>
        <p:spPr>
          <a:xfrm>
            <a:off x="1390855" y="3130664"/>
            <a:ext cx="3106248" cy="3748831"/>
          </a:xfrm>
          <a:custGeom>
            <a:avLst/>
            <a:gdLst>
              <a:gd name="connsiteX0" fmla="*/ 0 w 3106248"/>
              <a:gd name="connsiteY0" fmla="*/ 0 h 3748831"/>
              <a:gd name="connsiteX1" fmla="*/ 3106248 w 3106248"/>
              <a:gd name="connsiteY1" fmla="*/ 3748831 h 3748831"/>
              <a:gd name="connsiteX2" fmla="*/ 0 w 3106248"/>
              <a:gd name="connsiteY2" fmla="*/ 3748831 h 3748831"/>
            </a:gdLst>
            <a:ahLst/>
            <a:cxnLst>
              <a:cxn ang="0">
                <a:pos x="connsiteX0" y="connsiteY0"/>
              </a:cxn>
              <a:cxn ang="0">
                <a:pos x="connsiteX1" y="connsiteY1"/>
              </a:cxn>
              <a:cxn ang="0">
                <a:pos x="connsiteX2" y="connsiteY2"/>
              </a:cxn>
            </a:cxnLst>
            <a:rect l="l" t="t" r="r" b="b"/>
            <a:pathLst>
              <a:path w="3106248" h="3748831">
                <a:moveTo>
                  <a:pt x="0" y="0"/>
                </a:moveTo>
                <a:lnTo>
                  <a:pt x="3106248" y="3748831"/>
                </a:lnTo>
                <a:lnTo>
                  <a:pt x="0" y="3748831"/>
                </a:lnTo>
                <a:close/>
              </a:path>
            </a:pathLst>
          </a:custGeom>
          <a:solidFill>
            <a:schemeClr val="accent2">
              <a:alpha val="99000"/>
            </a:schemeClr>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37" name="Freeform: Shape 36">
            <a:extLst>
              <a:ext uri="{FF2B5EF4-FFF2-40B4-BE49-F238E27FC236}">
                <a16:creationId xmlns:a16="http://schemas.microsoft.com/office/drawing/2014/main" id="{B27C9E57-563E-7980-7B3C-45FAD9C386F4}"/>
              </a:ext>
            </a:extLst>
          </p:cNvPr>
          <p:cNvSpPr/>
          <p:nvPr/>
        </p:nvSpPr>
        <p:spPr>
          <a:xfrm>
            <a:off x="0" y="3130661"/>
            <a:ext cx="1400640" cy="3748832"/>
          </a:xfrm>
          <a:custGeom>
            <a:avLst/>
            <a:gdLst>
              <a:gd name="connsiteX0" fmla="*/ 1400640 w 1400640"/>
              <a:gd name="connsiteY0" fmla="*/ 0 h 3748832"/>
              <a:gd name="connsiteX1" fmla="*/ 1400640 w 1400640"/>
              <a:gd name="connsiteY1" fmla="*/ 3748832 h 3748832"/>
              <a:gd name="connsiteX2" fmla="*/ 0 w 1400640"/>
              <a:gd name="connsiteY2" fmla="*/ 3748832 h 3748832"/>
              <a:gd name="connsiteX3" fmla="*/ 0 w 1400640"/>
              <a:gd name="connsiteY3" fmla="*/ 1684743 h 3748832"/>
            </a:gdLst>
            <a:ahLst/>
            <a:cxnLst>
              <a:cxn ang="0">
                <a:pos x="connsiteX0" y="connsiteY0"/>
              </a:cxn>
              <a:cxn ang="0">
                <a:pos x="connsiteX1" y="connsiteY1"/>
              </a:cxn>
              <a:cxn ang="0">
                <a:pos x="connsiteX2" y="connsiteY2"/>
              </a:cxn>
              <a:cxn ang="0">
                <a:pos x="connsiteX3" y="connsiteY3"/>
              </a:cxn>
            </a:cxnLst>
            <a:rect l="l" t="t" r="r" b="b"/>
            <a:pathLst>
              <a:path w="1400640" h="3748832">
                <a:moveTo>
                  <a:pt x="1400640" y="0"/>
                </a:moveTo>
                <a:lnTo>
                  <a:pt x="1400640" y="3748832"/>
                </a:lnTo>
                <a:lnTo>
                  <a:pt x="0" y="3748832"/>
                </a:lnTo>
                <a:lnTo>
                  <a:pt x="0" y="168474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sz="1350"/>
          </a:p>
        </p:txBody>
      </p:sp>
      <p:sp>
        <p:nvSpPr>
          <p:cNvPr id="2" name="Title 1"/>
          <p:cNvSpPr>
            <a:spLocks noGrp="1"/>
          </p:cNvSpPr>
          <p:nvPr>
            <p:ph type="title"/>
          </p:nvPr>
        </p:nvSpPr>
        <p:spPr>
          <a:xfrm>
            <a:off x="2895600" y="3776472"/>
            <a:ext cx="6400800" cy="768096"/>
          </a:xfrm>
        </p:spPr>
        <p:txBody>
          <a:bodyPr anchor="t">
            <a:noAutofit/>
          </a:bodyPr>
          <a:lstStyle>
            <a:lvl1pPr>
              <a:lnSpc>
                <a:spcPct val="100000"/>
              </a:lnSpc>
              <a:defRPr sz="3300"/>
            </a:lvl1pPr>
          </a:lstStyle>
          <a:p>
            <a:r>
              <a:rPr lang="en-US"/>
              <a:t>Click to edit Master title style</a:t>
            </a:r>
          </a:p>
        </p:txBody>
      </p:sp>
      <p:sp>
        <p:nvSpPr>
          <p:cNvPr id="3" name="Text Placeholder 2"/>
          <p:cNvSpPr>
            <a:spLocks noGrp="1"/>
          </p:cNvSpPr>
          <p:nvPr>
            <p:ph type="body" idx="1"/>
          </p:nvPr>
        </p:nvSpPr>
        <p:spPr>
          <a:xfrm>
            <a:off x="2895600" y="4718304"/>
            <a:ext cx="6400800" cy="512064"/>
          </a:xfrm>
        </p:spPr>
        <p:txBody>
          <a:bodyPr lIns="0" tIns="0" rIns="0" bIns="0">
            <a:noAutofit/>
          </a:bodyPr>
          <a:lstStyle>
            <a:lvl1pPr marL="0" indent="0" algn="ctr">
              <a:spcBef>
                <a:spcPts val="0"/>
              </a:spcBef>
              <a:buNone/>
              <a:defRPr sz="1800">
                <a:solidFill>
                  <a:schemeClr val="accent6"/>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2127771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2459EA3C-8B88-5F1F-531E-7DA7DE55710B}"/>
              </a:ext>
            </a:extLst>
          </p:cNvPr>
          <p:cNvSpPr/>
          <p:nvPr/>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p>
        </p:txBody>
      </p:sp>
      <p:sp>
        <p:nvSpPr>
          <p:cNvPr id="3" name="Content Placeholder 2"/>
          <p:cNvSpPr>
            <a:spLocks noGrp="1"/>
          </p:cNvSpPr>
          <p:nvPr>
            <p:ph sz="half" idx="1"/>
          </p:nvPr>
        </p:nvSpPr>
        <p:spPr>
          <a:xfrm>
            <a:off x="539496" y="2103120"/>
            <a:ext cx="11119104" cy="4434840"/>
          </a:xfrm>
        </p:spPr>
        <p:txBody>
          <a:bodyPr>
            <a:noAutofit/>
          </a:bodyPr>
          <a:lstStyle>
            <a:lvl1pPr>
              <a:defRPr sz="1350"/>
            </a:lvl1pPr>
            <a:lvl2pPr>
              <a:defRPr sz="1200"/>
            </a:lvl2pPr>
            <a:lvl3pPr>
              <a:defRPr sz="105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noAutofit/>
          </a:bodyPr>
          <a:lstStyle/>
          <a:p>
            <a:endParaRPr lang="en-US"/>
          </a:p>
        </p:txBody>
      </p:sp>
      <p:sp>
        <p:nvSpPr>
          <p:cNvPr id="7" name="Slide Number Placeholder 6"/>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1288282923"/>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06C6F65-35CD-D64B-992A-0C1C1E00384D}"/>
              </a:ext>
            </a:extLst>
          </p:cNvPr>
          <p:cNvGrpSpPr/>
          <p:nvPr userDrawn="1"/>
        </p:nvGrpSpPr>
        <p:grpSpPr>
          <a:xfrm>
            <a:off x="6362700" y="0"/>
            <a:ext cx="5829298" cy="3235602"/>
            <a:chOff x="5612972" y="1"/>
            <a:chExt cx="6615961" cy="3672246"/>
          </a:xfrm>
        </p:grpSpPr>
        <p:sp>
          <p:nvSpPr>
            <p:cNvPr id="7" name="AutoShape 24">
              <a:extLst>
                <a:ext uri="{FF2B5EF4-FFF2-40B4-BE49-F238E27FC236}">
                  <a16:creationId xmlns:a16="http://schemas.microsoft.com/office/drawing/2014/main" id="{CFD467E2-FF13-7E4F-BEF9-EA1A17665B2D}"/>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a:ea typeface="+mn-ea"/>
                <a:cs typeface="+mn-cs"/>
              </a:endParaRPr>
            </a:p>
          </p:txBody>
        </p:sp>
        <p:sp>
          <p:nvSpPr>
            <p:cNvPr id="8" name="Freeform 7">
              <a:extLst>
                <a:ext uri="{FF2B5EF4-FFF2-40B4-BE49-F238E27FC236}">
                  <a16:creationId xmlns:a16="http://schemas.microsoft.com/office/drawing/2014/main" id="{CA85A327-3157-B442-993A-6900F71249AC}"/>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a:ea typeface="+mn-ea"/>
                <a:cs typeface="+mn-cs"/>
              </a:endParaRPr>
            </a:p>
          </p:txBody>
        </p:sp>
        <p:sp>
          <p:nvSpPr>
            <p:cNvPr id="9" name="Freeform 8">
              <a:extLst>
                <a:ext uri="{FF2B5EF4-FFF2-40B4-BE49-F238E27FC236}">
                  <a16:creationId xmlns:a16="http://schemas.microsoft.com/office/drawing/2014/main" id="{9A459CB4-74AF-0544-AB1E-7CC6D10F84EB}"/>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a:ea typeface="+mn-ea"/>
                <a:cs typeface="+mn-cs"/>
              </a:endParaRPr>
            </a:p>
          </p:txBody>
        </p:sp>
        <p:sp>
          <p:nvSpPr>
            <p:cNvPr id="10" name="Freeform 9">
              <a:extLst>
                <a:ext uri="{FF2B5EF4-FFF2-40B4-BE49-F238E27FC236}">
                  <a16:creationId xmlns:a16="http://schemas.microsoft.com/office/drawing/2014/main" id="{95A20BFD-9142-D64A-A78A-61B75FCA0D76}"/>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a:ea typeface="+mn-ea"/>
                <a:cs typeface="+mn-cs"/>
              </a:endParaRPr>
            </a:p>
          </p:txBody>
        </p:sp>
        <p:sp>
          <p:nvSpPr>
            <p:cNvPr id="11" name="Freeform 10">
              <a:extLst>
                <a:ext uri="{FF2B5EF4-FFF2-40B4-BE49-F238E27FC236}">
                  <a16:creationId xmlns:a16="http://schemas.microsoft.com/office/drawing/2014/main" id="{B80736DF-C890-DB47-AEAA-D3D92505E632}"/>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a:ea typeface="+mn-ea"/>
                <a:cs typeface="+mn-cs"/>
              </a:endParaRPr>
            </a:p>
          </p:txBody>
        </p:sp>
      </p:grpSp>
      <p:sp>
        <p:nvSpPr>
          <p:cNvPr id="12" name="Title 1">
            <a:extLst>
              <a:ext uri="{FF2B5EF4-FFF2-40B4-BE49-F238E27FC236}">
                <a16:creationId xmlns:a16="http://schemas.microsoft.com/office/drawing/2014/main" id="{39F93F26-ED5C-E74E-BFBD-E3054DC1B9C1}"/>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spc="50" baseline="0">
                <a:latin typeface="+mj-lt"/>
              </a:defRPr>
            </a:lvl1pPr>
          </a:lstStyle>
          <a:p>
            <a:r>
              <a:rPr lang="en-US"/>
              <a:t>Click to edit Master title style</a:t>
            </a:r>
            <a:endParaRPr lang="en-US" dirty="0"/>
          </a:p>
        </p:txBody>
      </p:sp>
      <p:sp>
        <p:nvSpPr>
          <p:cNvPr id="4" name="Slide Number Placeholder 3">
            <a:extLst>
              <a:ext uri="{FF2B5EF4-FFF2-40B4-BE49-F238E27FC236}">
                <a16:creationId xmlns:a16="http://schemas.microsoft.com/office/drawing/2014/main" id="{30A6A117-A0E8-43E1-9120-CE3B8B97667F}"/>
              </a:ext>
            </a:extLst>
          </p:cNvPr>
          <p:cNvSpPr>
            <a:spLocks noGrp="1"/>
          </p:cNvSpPr>
          <p:nvPr>
            <p:ph type="sldNum" sz="quarter" idx="27"/>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en-US" sz="1100" b="0" i="0" u="none" strike="noStrike" kern="1200" cap="none" spc="0" normalizeH="0" baseline="0" noProof="0" smtClean="0">
                <a:ln>
                  <a:noFill/>
                </a:ln>
                <a:solidFill>
                  <a:prstClr val="black"/>
                </a:solidFill>
                <a:effectLst/>
                <a:uLnTx/>
                <a:uFillTx/>
                <a:latin typeface="Franklin Gothic Boo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none" spc="0" normalizeH="0" baseline="0" noProof="0" dirty="0">
              <a:ln>
                <a:noFill/>
              </a:ln>
              <a:solidFill>
                <a:prstClr val="black"/>
              </a:solidFill>
              <a:effectLst/>
              <a:uLnTx/>
              <a:uFillTx/>
              <a:latin typeface="Franklin Gothic Book"/>
              <a:ea typeface="+mn-ea"/>
              <a:cs typeface="+mn-cs"/>
            </a:endParaRPr>
          </a:p>
        </p:txBody>
      </p:sp>
    </p:spTree>
    <p:extLst>
      <p:ext uri="{BB962C8B-B14F-4D97-AF65-F5344CB8AC3E}">
        <p14:creationId xmlns:p14="http://schemas.microsoft.com/office/powerpoint/2010/main" val="10325869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and Tabl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B0C0F070-237F-C60F-3458-4D4D9BA0A222}"/>
              </a:ext>
            </a:extLst>
          </p:cNvPr>
          <p:cNvSpPr/>
          <p:nvPr/>
        </p:nvSpPr>
        <p:spPr>
          <a:xfrm>
            <a:off x="9866106" y="0"/>
            <a:ext cx="2325895" cy="2180854"/>
          </a:xfrm>
          <a:custGeom>
            <a:avLst/>
            <a:gdLst>
              <a:gd name="connsiteX0" fmla="*/ 2066927 w 2325894"/>
              <a:gd name="connsiteY0" fmla="*/ 0 h 2180854"/>
              <a:gd name="connsiteX1" fmla="*/ 2098882 w 2325894"/>
              <a:gd name="connsiteY1" fmla="*/ 0 h 2180854"/>
              <a:gd name="connsiteX2" fmla="*/ 2128893 w 2325894"/>
              <a:gd name="connsiteY2" fmla="*/ 44463 h 2180854"/>
              <a:gd name="connsiteX3" fmla="*/ 2269798 w 2325894"/>
              <a:gd name="connsiteY3" fmla="*/ 120493 h 2180854"/>
              <a:gd name="connsiteX4" fmla="*/ 2325894 w 2325894"/>
              <a:gd name="connsiteY4" fmla="*/ 126162 h 2180854"/>
              <a:gd name="connsiteX5" fmla="*/ 2325894 w 2325894"/>
              <a:gd name="connsiteY5" fmla="*/ 149263 h 2180854"/>
              <a:gd name="connsiteX6" fmla="*/ 2265120 w 2325894"/>
              <a:gd name="connsiteY6" fmla="*/ 143117 h 2180854"/>
              <a:gd name="connsiteX7" fmla="*/ 2075647 w 2325894"/>
              <a:gd name="connsiteY7" fmla="*/ 16048 h 2180854"/>
              <a:gd name="connsiteX8" fmla="*/ 1926448 w 2325894"/>
              <a:gd name="connsiteY8" fmla="*/ 0 h 2180854"/>
              <a:gd name="connsiteX9" fmla="*/ 1950522 w 2325894"/>
              <a:gd name="connsiteY9" fmla="*/ 0 h 2180854"/>
              <a:gd name="connsiteX10" fmla="*/ 1952130 w 2325894"/>
              <a:gd name="connsiteY10" fmla="*/ 5167 h 2180854"/>
              <a:gd name="connsiteX11" fmla="*/ 2244242 w 2325894"/>
              <a:gd name="connsiteY11" fmla="*/ 244834 h 2180854"/>
              <a:gd name="connsiteX12" fmla="*/ 2325894 w 2325894"/>
              <a:gd name="connsiteY12" fmla="*/ 253091 h 2180854"/>
              <a:gd name="connsiteX13" fmla="*/ 2325894 w 2325894"/>
              <a:gd name="connsiteY13" fmla="*/ 276192 h 2180854"/>
              <a:gd name="connsiteX14" fmla="*/ 2239598 w 2325894"/>
              <a:gd name="connsiteY14" fmla="*/ 267464 h 2180854"/>
              <a:gd name="connsiteX15" fmla="*/ 1930848 w 2325894"/>
              <a:gd name="connsiteY15" fmla="*/ 14141 h 2180854"/>
              <a:gd name="connsiteX16" fmla="*/ 1794114 w 2325894"/>
              <a:gd name="connsiteY16" fmla="*/ 0 h 2180854"/>
              <a:gd name="connsiteX17" fmla="*/ 1818202 w 2325894"/>
              <a:gd name="connsiteY17" fmla="*/ 0 h 2180854"/>
              <a:gd name="connsiteX18" fmla="*/ 1835170 w 2325894"/>
              <a:gd name="connsiteY18" fmla="*/ 54535 h 2180854"/>
              <a:gd name="connsiteX19" fmla="*/ 2218687 w 2325894"/>
              <a:gd name="connsiteY19" fmla="*/ 369191 h 2180854"/>
              <a:gd name="connsiteX20" fmla="*/ 2325894 w 2325894"/>
              <a:gd name="connsiteY20" fmla="*/ 380032 h 2180854"/>
              <a:gd name="connsiteX21" fmla="*/ 2325894 w 2325894"/>
              <a:gd name="connsiteY21" fmla="*/ 403132 h 2180854"/>
              <a:gd name="connsiteX22" fmla="*/ 2214043 w 2325894"/>
              <a:gd name="connsiteY22" fmla="*/ 391825 h 2180854"/>
              <a:gd name="connsiteX23" fmla="*/ 1813889 w 2325894"/>
              <a:gd name="connsiteY23" fmla="*/ 63559 h 2180854"/>
              <a:gd name="connsiteX24" fmla="*/ 1661683 w 2325894"/>
              <a:gd name="connsiteY24" fmla="*/ 0 h 2180854"/>
              <a:gd name="connsiteX25" fmla="*/ 1685874 w 2325894"/>
              <a:gd name="connsiteY25" fmla="*/ 0 h 2180854"/>
              <a:gd name="connsiteX26" fmla="*/ 1718212 w 2325894"/>
              <a:gd name="connsiteY26" fmla="*/ 103965 h 2180854"/>
              <a:gd name="connsiteX27" fmla="*/ 2193133 w 2325894"/>
              <a:gd name="connsiteY27" fmla="*/ 493659 h 2180854"/>
              <a:gd name="connsiteX28" fmla="*/ 2325894 w 2325894"/>
              <a:gd name="connsiteY28" fmla="*/ 507083 h 2180854"/>
              <a:gd name="connsiteX29" fmla="*/ 2325894 w 2325894"/>
              <a:gd name="connsiteY29" fmla="*/ 530183 h 2180854"/>
              <a:gd name="connsiteX30" fmla="*/ 2188450 w 2325894"/>
              <a:gd name="connsiteY30" fmla="*/ 516288 h 2180854"/>
              <a:gd name="connsiteX31" fmla="*/ 1696817 w 2325894"/>
              <a:gd name="connsiteY31" fmla="*/ 112939 h 2180854"/>
              <a:gd name="connsiteX32" fmla="*/ 1531553 w 2325894"/>
              <a:gd name="connsiteY32" fmla="*/ 0 h 2180854"/>
              <a:gd name="connsiteX33" fmla="*/ 1554659 w 2325894"/>
              <a:gd name="connsiteY33" fmla="*/ 0 h 2180854"/>
              <a:gd name="connsiteX34" fmla="*/ 1555243 w 2325894"/>
              <a:gd name="connsiteY34" fmla="*/ 5776 h 2180854"/>
              <a:gd name="connsiteX35" fmla="*/ 2245588 w 2325894"/>
              <a:gd name="connsiteY35" fmla="*/ 629962 h 2180854"/>
              <a:gd name="connsiteX36" fmla="*/ 2325894 w 2325894"/>
              <a:gd name="connsiteY36" fmla="*/ 634030 h 2180854"/>
              <a:gd name="connsiteX37" fmla="*/ 2325894 w 2325894"/>
              <a:gd name="connsiteY37" fmla="*/ 657131 h 2180854"/>
              <a:gd name="connsiteX38" fmla="*/ 2243214 w 2325894"/>
              <a:gd name="connsiteY38" fmla="*/ 652943 h 2180854"/>
              <a:gd name="connsiteX39" fmla="*/ 1532607 w 2325894"/>
              <a:gd name="connsiteY39" fmla="*/ 10419 h 2180854"/>
              <a:gd name="connsiteX40" fmla="*/ 1404609 w 2325894"/>
              <a:gd name="connsiteY40" fmla="*/ 0 h 2180854"/>
              <a:gd name="connsiteX41" fmla="*/ 1427709 w 2325894"/>
              <a:gd name="connsiteY41" fmla="*/ 0 h 2180854"/>
              <a:gd name="connsiteX42" fmla="*/ 1430873 w 2325894"/>
              <a:gd name="connsiteY42" fmla="*/ 31287 h 2180854"/>
              <a:gd name="connsiteX43" fmla="*/ 2232606 w 2325894"/>
              <a:gd name="connsiteY43" fmla="*/ 756233 h 2180854"/>
              <a:gd name="connsiteX44" fmla="*/ 2325894 w 2325894"/>
              <a:gd name="connsiteY44" fmla="*/ 760959 h 2180854"/>
              <a:gd name="connsiteX45" fmla="*/ 2325894 w 2325894"/>
              <a:gd name="connsiteY45" fmla="*/ 784060 h 2180854"/>
              <a:gd name="connsiteX46" fmla="*/ 2230270 w 2325894"/>
              <a:gd name="connsiteY46" fmla="*/ 779216 h 2180854"/>
              <a:gd name="connsiteX47" fmla="*/ 1408246 w 2325894"/>
              <a:gd name="connsiteY47" fmla="*/ 35964 h 2180854"/>
              <a:gd name="connsiteX48" fmla="*/ 1274343 w 2325894"/>
              <a:gd name="connsiteY48" fmla="*/ 0 h 2180854"/>
              <a:gd name="connsiteX49" fmla="*/ 1300756 w 2325894"/>
              <a:gd name="connsiteY49" fmla="*/ 0 h 2180854"/>
              <a:gd name="connsiteX50" fmla="*/ 1306507 w 2325894"/>
              <a:gd name="connsiteY50" fmla="*/ 56884 h 2180854"/>
              <a:gd name="connsiteX51" fmla="*/ 2219643 w 2325894"/>
              <a:gd name="connsiteY51" fmla="*/ 882640 h 2180854"/>
              <a:gd name="connsiteX52" fmla="*/ 2325894 w 2325894"/>
              <a:gd name="connsiteY52" fmla="*/ 888022 h 2180854"/>
              <a:gd name="connsiteX53" fmla="*/ 2325894 w 2325894"/>
              <a:gd name="connsiteY53" fmla="*/ 911123 h 2180854"/>
              <a:gd name="connsiteX54" fmla="*/ 2217286 w 2325894"/>
              <a:gd name="connsiteY54" fmla="*/ 905621 h 2180854"/>
              <a:gd name="connsiteX55" fmla="*/ 1283761 w 2325894"/>
              <a:gd name="connsiteY55" fmla="*/ 61528 h 2180854"/>
              <a:gd name="connsiteX56" fmla="*/ 1146071 w 2325894"/>
              <a:gd name="connsiteY56" fmla="*/ 0 h 2180854"/>
              <a:gd name="connsiteX57" fmla="*/ 1169414 w 2325894"/>
              <a:gd name="connsiteY57" fmla="*/ 0 h 2180854"/>
              <a:gd name="connsiteX58" fmla="*/ 1182030 w 2325894"/>
              <a:gd name="connsiteY58" fmla="*/ 82429 h 2180854"/>
              <a:gd name="connsiteX59" fmla="*/ 2206679 w 2325894"/>
              <a:gd name="connsiteY59" fmla="*/ 1008912 h 2180854"/>
              <a:gd name="connsiteX60" fmla="*/ 2325894 w 2325894"/>
              <a:gd name="connsiteY60" fmla="*/ 1014951 h 2180854"/>
              <a:gd name="connsiteX61" fmla="*/ 2325894 w 2325894"/>
              <a:gd name="connsiteY61" fmla="*/ 1038052 h 2180854"/>
              <a:gd name="connsiteX62" fmla="*/ 2204323 w 2325894"/>
              <a:gd name="connsiteY62" fmla="*/ 1031893 h 2180854"/>
              <a:gd name="connsiteX63" fmla="*/ 1159398 w 2325894"/>
              <a:gd name="connsiteY63" fmla="*/ 87072 h 2180854"/>
              <a:gd name="connsiteX64" fmla="*/ 1017789 w 2325894"/>
              <a:gd name="connsiteY64" fmla="*/ 0 h 2180854"/>
              <a:gd name="connsiteX65" fmla="*/ 1041132 w 2325894"/>
              <a:gd name="connsiteY65" fmla="*/ 0 h 2180854"/>
              <a:gd name="connsiteX66" fmla="*/ 1057661 w 2325894"/>
              <a:gd name="connsiteY66" fmla="*/ 107992 h 2180854"/>
              <a:gd name="connsiteX67" fmla="*/ 2193716 w 2325894"/>
              <a:gd name="connsiteY67" fmla="*/ 1135208 h 2180854"/>
              <a:gd name="connsiteX68" fmla="*/ 2325894 w 2325894"/>
              <a:gd name="connsiteY68" fmla="*/ 1141903 h 2180854"/>
              <a:gd name="connsiteX69" fmla="*/ 2325894 w 2325894"/>
              <a:gd name="connsiteY69" fmla="*/ 1165004 h 2180854"/>
              <a:gd name="connsiteX70" fmla="*/ 2191361 w 2325894"/>
              <a:gd name="connsiteY70" fmla="*/ 1158189 h 2180854"/>
              <a:gd name="connsiteX71" fmla="*/ 1035029 w 2325894"/>
              <a:gd name="connsiteY71" fmla="*/ 112636 h 2180854"/>
              <a:gd name="connsiteX72" fmla="*/ 889397 w 2325894"/>
              <a:gd name="connsiteY72" fmla="*/ 0 h 2180854"/>
              <a:gd name="connsiteX73" fmla="*/ 912837 w 2325894"/>
              <a:gd name="connsiteY73" fmla="*/ 0 h 2180854"/>
              <a:gd name="connsiteX74" fmla="*/ 933296 w 2325894"/>
              <a:gd name="connsiteY74" fmla="*/ 133667 h 2180854"/>
              <a:gd name="connsiteX75" fmla="*/ 2180754 w 2325894"/>
              <a:gd name="connsiteY75" fmla="*/ 1261608 h 2180854"/>
              <a:gd name="connsiteX76" fmla="*/ 2325894 w 2325894"/>
              <a:gd name="connsiteY76" fmla="*/ 1268960 h 2180854"/>
              <a:gd name="connsiteX77" fmla="*/ 2325894 w 2325894"/>
              <a:gd name="connsiteY77" fmla="*/ 1292061 h 2180854"/>
              <a:gd name="connsiteX78" fmla="*/ 2178378 w 2325894"/>
              <a:gd name="connsiteY78" fmla="*/ 1284588 h 2180854"/>
              <a:gd name="connsiteX79" fmla="*/ 910550 w 2325894"/>
              <a:gd name="connsiteY79" fmla="*/ 138199 h 2180854"/>
              <a:gd name="connsiteX80" fmla="*/ 761929 w 2325894"/>
              <a:gd name="connsiteY80" fmla="*/ 0 h 2180854"/>
              <a:gd name="connsiteX81" fmla="*/ 785032 w 2325894"/>
              <a:gd name="connsiteY81" fmla="*/ 0 h 2180854"/>
              <a:gd name="connsiteX82" fmla="*/ 785312 w 2325894"/>
              <a:gd name="connsiteY82" fmla="*/ 5523 h 2180854"/>
              <a:gd name="connsiteX83" fmla="*/ 2167790 w 2325894"/>
              <a:gd name="connsiteY83" fmla="*/ 1387884 h 2180854"/>
              <a:gd name="connsiteX84" fmla="*/ 2325894 w 2325894"/>
              <a:gd name="connsiteY84" fmla="*/ 1395894 h 2180854"/>
              <a:gd name="connsiteX85" fmla="*/ 2325894 w 2325894"/>
              <a:gd name="connsiteY85" fmla="*/ 1418995 h 2180854"/>
              <a:gd name="connsiteX86" fmla="*/ 2165434 w 2325894"/>
              <a:gd name="connsiteY86" fmla="*/ 1410866 h 2180854"/>
              <a:gd name="connsiteX87" fmla="*/ 762328 w 2325894"/>
              <a:gd name="connsiteY87" fmla="*/ 7877 h 2180854"/>
              <a:gd name="connsiteX88" fmla="*/ 634980 w 2325894"/>
              <a:gd name="connsiteY88" fmla="*/ 0 h 2180854"/>
              <a:gd name="connsiteX89" fmla="*/ 658083 w 2325894"/>
              <a:gd name="connsiteY89" fmla="*/ 0 h 2180854"/>
              <a:gd name="connsiteX90" fmla="*/ 659019 w 2325894"/>
              <a:gd name="connsiteY90" fmla="*/ 18476 h 2180854"/>
              <a:gd name="connsiteX91" fmla="*/ 2154827 w 2325894"/>
              <a:gd name="connsiteY91" fmla="*/ 1514157 h 2180854"/>
              <a:gd name="connsiteX92" fmla="*/ 2325894 w 2325894"/>
              <a:gd name="connsiteY92" fmla="*/ 1522823 h 2180854"/>
              <a:gd name="connsiteX93" fmla="*/ 2325894 w 2325894"/>
              <a:gd name="connsiteY93" fmla="*/ 1545924 h 2180854"/>
              <a:gd name="connsiteX94" fmla="*/ 2152472 w 2325894"/>
              <a:gd name="connsiteY94" fmla="*/ 1537138 h 2180854"/>
              <a:gd name="connsiteX95" fmla="*/ 636036 w 2325894"/>
              <a:gd name="connsiteY95" fmla="*/ 20831 h 2180854"/>
              <a:gd name="connsiteX96" fmla="*/ 507911 w 2325894"/>
              <a:gd name="connsiteY96" fmla="*/ 0 h 2180854"/>
              <a:gd name="connsiteX97" fmla="*/ 531128 w 2325894"/>
              <a:gd name="connsiteY97" fmla="*/ 0 h 2180854"/>
              <a:gd name="connsiteX98" fmla="*/ 532727 w 2325894"/>
              <a:gd name="connsiteY98" fmla="*/ 31559 h 2180854"/>
              <a:gd name="connsiteX99" fmla="*/ 2141864 w 2325894"/>
              <a:gd name="connsiteY99" fmla="*/ 1640562 h 2180854"/>
              <a:gd name="connsiteX100" fmla="*/ 2325894 w 2325894"/>
              <a:gd name="connsiteY100" fmla="*/ 1649885 h 2180854"/>
              <a:gd name="connsiteX101" fmla="*/ 2325894 w 2325894"/>
              <a:gd name="connsiteY101" fmla="*/ 1672981 h 2180854"/>
              <a:gd name="connsiteX102" fmla="*/ 2139488 w 2325894"/>
              <a:gd name="connsiteY102" fmla="*/ 1663539 h 2180854"/>
              <a:gd name="connsiteX103" fmla="*/ 509624 w 2325894"/>
              <a:gd name="connsiteY103" fmla="*/ 33818 h 2180854"/>
              <a:gd name="connsiteX104" fmla="*/ 380961 w 2325894"/>
              <a:gd name="connsiteY104" fmla="*/ 0 h 2180854"/>
              <a:gd name="connsiteX105" fmla="*/ 404065 w 2325894"/>
              <a:gd name="connsiteY105" fmla="*/ 0 h 2180854"/>
              <a:gd name="connsiteX106" fmla="*/ 406316 w 2325894"/>
              <a:gd name="connsiteY106" fmla="*/ 44437 h 2180854"/>
              <a:gd name="connsiteX107" fmla="*/ 2128900 w 2325894"/>
              <a:gd name="connsiteY107" fmla="*/ 1766854 h 2180854"/>
              <a:gd name="connsiteX108" fmla="*/ 2325894 w 2325894"/>
              <a:gd name="connsiteY108" fmla="*/ 1776833 h 2180854"/>
              <a:gd name="connsiteX109" fmla="*/ 2325894 w 2325894"/>
              <a:gd name="connsiteY109" fmla="*/ 1799934 h 2180854"/>
              <a:gd name="connsiteX110" fmla="*/ 2126525 w 2325894"/>
              <a:gd name="connsiteY110" fmla="*/ 1789835 h 2180854"/>
              <a:gd name="connsiteX111" fmla="*/ 383332 w 2325894"/>
              <a:gd name="connsiteY111" fmla="*/ 46792 h 2180854"/>
              <a:gd name="connsiteX112" fmla="*/ 254013 w 2325894"/>
              <a:gd name="connsiteY112" fmla="*/ 0 h 2180854"/>
              <a:gd name="connsiteX113" fmla="*/ 277116 w 2325894"/>
              <a:gd name="connsiteY113" fmla="*/ 0 h 2180854"/>
              <a:gd name="connsiteX114" fmla="*/ 280023 w 2325894"/>
              <a:gd name="connsiteY114" fmla="*/ 57371 h 2180854"/>
              <a:gd name="connsiteX115" fmla="*/ 2115917 w 2325894"/>
              <a:gd name="connsiteY115" fmla="*/ 1893125 h 2180854"/>
              <a:gd name="connsiteX116" fmla="*/ 2325894 w 2325894"/>
              <a:gd name="connsiteY116" fmla="*/ 1903762 h 2180854"/>
              <a:gd name="connsiteX117" fmla="*/ 2325894 w 2325894"/>
              <a:gd name="connsiteY117" fmla="*/ 1926863 h 2180854"/>
              <a:gd name="connsiteX118" fmla="*/ 2113563 w 2325894"/>
              <a:gd name="connsiteY118" fmla="*/ 1916107 h 2180854"/>
              <a:gd name="connsiteX119" fmla="*/ 257040 w 2325894"/>
              <a:gd name="connsiteY119" fmla="*/ 59745 h 2180854"/>
              <a:gd name="connsiteX120" fmla="*/ 126949 w 2325894"/>
              <a:gd name="connsiteY120" fmla="*/ 0 h 2180854"/>
              <a:gd name="connsiteX121" fmla="*/ 150160 w 2325894"/>
              <a:gd name="connsiteY121" fmla="*/ 0 h 2180854"/>
              <a:gd name="connsiteX122" fmla="*/ 153729 w 2325894"/>
              <a:gd name="connsiteY122" fmla="*/ 70454 h 2180854"/>
              <a:gd name="connsiteX123" fmla="*/ 2102955 w 2325894"/>
              <a:gd name="connsiteY123" fmla="*/ 2019530 h 2180854"/>
              <a:gd name="connsiteX124" fmla="*/ 2325894 w 2325894"/>
              <a:gd name="connsiteY124" fmla="*/ 2030824 h 2180854"/>
              <a:gd name="connsiteX125" fmla="*/ 2325894 w 2325894"/>
              <a:gd name="connsiteY125" fmla="*/ 2053925 h 2180854"/>
              <a:gd name="connsiteX126" fmla="*/ 2100598 w 2325894"/>
              <a:gd name="connsiteY126" fmla="*/ 2042512 h 2180854"/>
              <a:gd name="connsiteX127" fmla="*/ 130633 w 2325894"/>
              <a:gd name="connsiteY127" fmla="*/ 72714 h 2180854"/>
              <a:gd name="connsiteX128" fmla="*/ 0 w 2325894"/>
              <a:gd name="connsiteY128" fmla="*/ 0 h 2180854"/>
              <a:gd name="connsiteX129" fmla="*/ 23103 w 2325894"/>
              <a:gd name="connsiteY129" fmla="*/ 0 h 2180854"/>
              <a:gd name="connsiteX130" fmla="*/ 27324 w 2325894"/>
              <a:gd name="connsiteY130" fmla="*/ 83311 h 2180854"/>
              <a:gd name="connsiteX131" fmla="*/ 2089991 w 2325894"/>
              <a:gd name="connsiteY131" fmla="*/ 2145803 h 2180854"/>
              <a:gd name="connsiteX132" fmla="*/ 2325894 w 2325894"/>
              <a:gd name="connsiteY132" fmla="*/ 2157753 h 2180854"/>
              <a:gd name="connsiteX133" fmla="*/ 2325894 w 2325894"/>
              <a:gd name="connsiteY133" fmla="*/ 2180854 h 2180854"/>
              <a:gd name="connsiteX134" fmla="*/ 2087636 w 2325894"/>
              <a:gd name="connsiteY134" fmla="*/ 2168784 h 2180854"/>
              <a:gd name="connsiteX135" fmla="*/ 4341 w 2325894"/>
              <a:gd name="connsiteY135" fmla="*/ 85667 h 218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325894" h="2180854">
                <a:moveTo>
                  <a:pt x="2066927" y="0"/>
                </a:moveTo>
                <a:lnTo>
                  <a:pt x="2098882" y="0"/>
                </a:lnTo>
                <a:lnTo>
                  <a:pt x="2128893" y="44463"/>
                </a:lnTo>
                <a:cubicBezTo>
                  <a:pt x="2166753" y="82308"/>
                  <a:pt x="2215417" y="109341"/>
                  <a:pt x="2269798" y="120493"/>
                </a:cubicBezTo>
                <a:lnTo>
                  <a:pt x="2325894" y="126162"/>
                </a:lnTo>
                <a:lnTo>
                  <a:pt x="2325894" y="149263"/>
                </a:lnTo>
                <a:lnTo>
                  <a:pt x="2265120" y="143117"/>
                </a:lnTo>
                <a:cubicBezTo>
                  <a:pt x="2186576" y="127002"/>
                  <a:pt x="2119077" y="80290"/>
                  <a:pt x="2075647" y="16048"/>
                </a:cubicBezTo>
                <a:close/>
                <a:moveTo>
                  <a:pt x="1926448" y="0"/>
                </a:moveTo>
                <a:lnTo>
                  <a:pt x="1950522" y="0"/>
                </a:lnTo>
                <a:lnTo>
                  <a:pt x="1952130" y="5167"/>
                </a:lnTo>
                <a:cubicBezTo>
                  <a:pt x="2003529" y="126455"/>
                  <a:pt x="2112323" y="217766"/>
                  <a:pt x="2244242" y="244834"/>
                </a:cubicBezTo>
                <a:lnTo>
                  <a:pt x="2325894" y="253091"/>
                </a:lnTo>
                <a:lnTo>
                  <a:pt x="2325894" y="276192"/>
                </a:lnTo>
                <a:lnTo>
                  <a:pt x="2239598" y="267464"/>
                </a:lnTo>
                <a:cubicBezTo>
                  <a:pt x="2100173" y="238852"/>
                  <a:pt x="1985178" y="142334"/>
                  <a:pt x="1930848" y="14141"/>
                </a:cubicBezTo>
                <a:close/>
                <a:moveTo>
                  <a:pt x="1794114" y="0"/>
                </a:moveTo>
                <a:lnTo>
                  <a:pt x="1818202" y="0"/>
                </a:lnTo>
                <a:lnTo>
                  <a:pt x="1835170" y="54535"/>
                </a:lnTo>
                <a:cubicBezTo>
                  <a:pt x="1902650" y="213778"/>
                  <a:pt x="2045483" y="333656"/>
                  <a:pt x="2218687" y="369191"/>
                </a:cubicBezTo>
                <a:lnTo>
                  <a:pt x="2325894" y="380032"/>
                </a:lnTo>
                <a:lnTo>
                  <a:pt x="2325894" y="403132"/>
                </a:lnTo>
                <a:lnTo>
                  <a:pt x="2214043" y="391825"/>
                </a:lnTo>
                <a:cubicBezTo>
                  <a:pt x="2033333" y="354761"/>
                  <a:pt x="1884299" y="229720"/>
                  <a:pt x="1813889" y="63559"/>
                </a:cubicBezTo>
                <a:close/>
                <a:moveTo>
                  <a:pt x="1661683" y="0"/>
                </a:moveTo>
                <a:lnTo>
                  <a:pt x="1685874" y="0"/>
                </a:lnTo>
                <a:lnTo>
                  <a:pt x="1718212" y="103965"/>
                </a:lnTo>
                <a:cubicBezTo>
                  <a:pt x="1801772" y="301203"/>
                  <a:pt x="1978643" y="449654"/>
                  <a:pt x="2193133" y="493659"/>
                </a:cubicBezTo>
                <a:lnTo>
                  <a:pt x="2325894" y="507083"/>
                </a:lnTo>
                <a:lnTo>
                  <a:pt x="2325894" y="530183"/>
                </a:lnTo>
                <a:lnTo>
                  <a:pt x="2188450" y="516288"/>
                </a:lnTo>
                <a:cubicBezTo>
                  <a:pt x="1966399" y="470740"/>
                  <a:pt x="1783312" y="317082"/>
                  <a:pt x="1696817" y="112939"/>
                </a:cubicBezTo>
                <a:close/>
                <a:moveTo>
                  <a:pt x="1531553" y="0"/>
                </a:moveTo>
                <a:lnTo>
                  <a:pt x="1554659" y="0"/>
                </a:lnTo>
                <a:lnTo>
                  <a:pt x="1555243" y="5776"/>
                </a:lnTo>
                <a:cubicBezTo>
                  <a:pt x="1623483" y="338327"/>
                  <a:pt x="1902268" y="594992"/>
                  <a:pt x="2245588" y="629962"/>
                </a:cubicBezTo>
                <a:lnTo>
                  <a:pt x="2325894" y="634030"/>
                </a:lnTo>
                <a:lnTo>
                  <a:pt x="2325894" y="657131"/>
                </a:lnTo>
                <a:lnTo>
                  <a:pt x="2243214" y="652943"/>
                </a:lnTo>
                <a:cubicBezTo>
                  <a:pt x="1889750" y="616944"/>
                  <a:pt x="1602834" y="352727"/>
                  <a:pt x="1532607" y="10419"/>
                </a:cubicBezTo>
                <a:close/>
                <a:moveTo>
                  <a:pt x="1404609" y="0"/>
                </a:moveTo>
                <a:lnTo>
                  <a:pt x="1427709" y="0"/>
                </a:lnTo>
                <a:lnTo>
                  <a:pt x="1430873" y="31287"/>
                </a:lnTo>
                <a:cubicBezTo>
                  <a:pt x="1510102" y="417452"/>
                  <a:pt x="1833798" y="715609"/>
                  <a:pt x="2232606" y="756233"/>
                </a:cubicBezTo>
                <a:lnTo>
                  <a:pt x="2325894" y="760959"/>
                </a:lnTo>
                <a:lnTo>
                  <a:pt x="2325894" y="784060"/>
                </a:lnTo>
                <a:lnTo>
                  <a:pt x="2230270" y="779216"/>
                </a:lnTo>
                <a:cubicBezTo>
                  <a:pt x="1821463" y="737574"/>
                  <a:pt x="1489501" y="431938"/>
                  <a:pt x="1408246" y="35964"/>
                </a:cubicBezTo>
                <a:close/>
                <a:moveTo>
                  <a:pt x="1274343" y="0"/>
                </a:moveTo>
                <a:lnTo>
                  <a:pt x="1300756" y="0"/>
                </a:lnTo>
                <a:lnTo>
                  <a:pt x="1306507" y="56884"/>
                </a:lnTo>
                <a:cubicBezTo>
                  <a:pt x="1396745" y="496788"/>
                  <a:pt x="1765420" y="836372"/>
                  <a:pt x="2219643" y="882640"/>
                </a:cubicBezTo>
                <a:lnTo>
                  <a:pt x="2325894" y="888022"/>
                </a:lnTo>
                <a:lnTo>
                  <a:pt x="2325894" y="911123"/>
                </a:lnTo>
                <a:lnTo>
                  <a:pt x="2217286" y="905621"/>
                </a:lnTo>
                <a:cubicBezTo>
                  <a:pt x="1752979" y="858324"/>
                  <a:pt x="1376027" y="511189"/>
                  <a:pt x="1283761" y="61528"/>
                </a:cubicBezTo>
                <a:close/>
                <a:moveTo>
                  <a:pt x="1146071" y="0"/>
                </a:moveTo>
                <a:lnTo>
                  <a:pt x="1169414" y="0"/>
                </a:lnTo>
                <a:lnTo>
                  <a:pt x="1182030" y="82429"/>
                </a:lnTo>
                <a:cubicBezTo>
                  <a:pt x="1283296" y="576000"/>
                  <a:pt x="1697029" y="957001"/>
                  <a:pt x="2206679" y="1008912"/>
                </a:cubicBezTo>
                <a:lnTo>
                  <a:pt x="2325894" y="1014951"/>
                </a:lnTo>
                <a:lnTo>
                  <a:pt x="2325894" y="1038052"/>
                </a:lnTo>
                <a:lnTo>
                  <a:pt x="2204323" y="1031893"/>
                </a:lnTo>
                <a:cubicBezTo>
                  <a:pt x="1684600" y="978953"/>
                  <a:pt x="1262670" y="590398"/>
                  <a:pt x="1159398" y="87072"/>
                </a:cubicBezTo>
                <a:close/>
                <a:moveTo>
                  <a:pt x="1017789" y="0"/>
                </a:moveTo>
                <a:lnTo>
                  <a:pt x="1041132" y="0"/>
                </a:lnTo>
                <a:lnTo>
                  <a:pt x="1057661" y="107992"/>
                </a:lnTo>
                <a:cubicBezTo>
                  <a:pt x="1169939" y="655229"/>
                  <a:pt x="1628650" y="1077653"/>
                  <a:pt x="2193716" y="1135208"/>
                </a:cubicBezTo>
                <a:lnTo>
                  <a:pt x="2325894" y="1141903"/>
                </a:lnTo>
                <a:lnTo>
                  <a:pt x="2325894" y="1165004"/>
                </a:lnTo>
                <a:lnTo>
                  <a:pt x="2191361" y="1158189"/>
                </a:lnTo>
                <a:cubicBezTo>
                  <a:pt x="1616222" y="1099606"/>
                  <a:pt x="1149313" y="669630"/>
                  <a:pt x="1035029" y="112636"/>
                </a:cubicBezTo>
                <a:close/>
                <a:moveTo>
                  <a:pt x="889397" y="0"/>
                </a:moveTo>
                <a:lnTo>
                  <a:pt x="912837" y="0"/>
                </a:lnTo>
                <a:lnTo>
                  <a:pt x="933296" y="133667"/>
                </a:lnTo>
                <a:cubicBezTo>
                  <a:pt x="1056582" y="734570"/>
                  <a:pt x="1560272" y="1198411"/>
                  <a:pt x="2180754" y="1261608"/>
                </a:cubicBezTo>
                <a:lnTo>
                  <a:pt x="2325894" y="1268960"/>
                </a:lnTo>
                <a:lnTo>
                  <a:pt x="2325894" y="1292061"/>
                </a:lnTo>
                <a:lnTo>
                  <a:pt x="2178378" y="1284588"/>
                </a:lnTo>
                <a:cubicBezTo>
                  <a:pt x="1547742" y="1220351"/>
                  <a:pt x="1035844" y="748879"/>
                  <a:pt x="910550" y="138199"/>
                </a:cubicBezTo>
                <a:close/>
                <a:moveTo>
                  <a:pt x="761929" y="0"/>
                </a:moveTo>
                <a:lnTo>
                  <a:pt x="785032" y="0"/>
                </a:lnTo>
                <a:lnTo>
                  <a:pt x="785312" y="5523"/>
                </a:lnTo>
                <a:cubicBezTo>
                  <a:pt x="859466" y="733364"/>
                  <a:pt x="1439889" y="1313736"/>
                  <a:pt x="2167790" y="1387884"/>
                </a:cubicBezTo>
                <a:lnTo>
                  <a:pt x="2325894" y="1395894"/>
                </a:lnTo>
                <a:lnTo>
                  <a:pt x="2325894" y="1418995"/>
                </a:lnTo>
                <a:lnTo>
                  <a:pt x="2165434" y="1410866"/>
                </a:lnTo>
                <a:cubicBezTo>
                  <a:pt x="1426685" y="1335609"/>
                  <a:pt x="837591" y="746563"/>
                  <a:pt x="762328" y="7877"/>
                </a:cubicBezTo>
                <a:close/>
                <a:moveTo>
                  <a:pt x="634980" y="0"/>
                </a:moveTo>
                <a:lnTo>
                  <a:pt x="658083" y="0"/>
                </a:lnTo>
                <a:lnTo>
                  <a:pt x="659019" y="18476"/>
                </a:lnTo>
                <a:cubicBezTo>
                  <a:pt x="739252" y="805990"/>
                  <a:pt x="1367247" y="1433931"/>
                  <a:pt x="2154827" y="1514157"/>
                </a:cubicBezTo>
                <a:lnTo>
                  <a:pt x="2325894" y="1522823"/>
                </a:lnTo>
                <a:lnTo>
                  <a:pt x="2325894" y="1545924"/>
                </a:lnTo>
                <a:lnTo>
                  <a:pt x="2152472" y="1537138"/>
                </a:lnTo>
                <a:cubicBezTo>
                  <a:pt x="1354048" y="1455804"/>
                  <a:pt x="717377" y="819188"/>
                  <a:pt x="636036" y="20831"/>
                </a:cubicBezTo>
                <a:close/>
                <a:moveTo>
                  <a:pt x="507911" y="0"/>
                </a:moveTo>
                <a:lnTo>
                  <a:pt x="531128" y="0"/>
                </a:lnTo>
                <a:lnTo>
                  <a:pt x="532727" y="31559"/>
                </a:lnTo>
                <a:cubicBezTo>
                  <a:pt x="619037" y="878744"/>
                  <a:pt x="1294606" y="1554259"/>
                  <a:pt x="2141864" y="1640562"/>
                </a:cubicBezTo>
                <a:lnTo>
                  <a:pt x="2325894" y="1649885"/>
                </a:lnTo>
                <a:lnTo>
                  <a:pt x="2325894" y="1672981"/>
                </a:lnTo>
                <a:lnTo>
                  <a:pt x="2139488" y="1663539"/>
                </a:lnTo>
                <a:cubicBezTo>
                  <a:pt x="1281294" y="1576127"/>
                  <a:pt x="597044" y="891939"/>
                  <a:pt x="509624" y="33818"/>
                </a:cubicBezTo>
                <a:close/>
                <a:moveTo>
                  <a:pt x="380961" y="0"/>
                </a:moveTo>
                <a:lnTo>
                  <a:pt x="404065" y="0"/>
                </a:lnTo>
                <a:lnTo>
                  <a:pt x="406316" y="44437"/>
                </a:lnTo>
                <a:cubicBezTo>
                  <a:pt x="498717" y="951387"/>
                  <a:pt x="1221951" y="1674473"/>
                  <a:pt x="2128900" y="1766854"/>
                </a:cubicBezTo>
                <a:lnTo>
                  <a:pt x="2325894" y="1776833"/>
                </a:lnTo>
                <a:lnTo>
                  <a:pt x="2325894" y="1799934"/>
                </a:lnTo>
                <a:lnTo>
                  <a:pt x="2126525" y="1789835"/>
                </a:lnTo>
                <a:cubicBezTo>
                  <a:pt x="1208653" y="1696346"/>
                  <a:pt x="476829" y="964585"/>
                  <a:pt x="383332" y="46792"/>
                </a:cubicBezTo>
                <a:close/>
                <a:moveTo>
                  <a:pt x="254013" y="0"/>
                </a:moveTo>
                <a:lnTo>
                  <a:pt x="277116" y="0"/>
                </a:lnTo>
                <a:lnTo>
                  <a:pt x="280023" y="57371"/>
                </a:lnTo>
                <a:cubicBezTo>
                  <a:pt x="378489" y="1023914"/>
                  <a:pt x="1149211" y="1794655"/>
                  <a:pt x="2115917" y="1893125"/>
                </a:cubicBezTo>
                <a:lnTo>
                  <a:pt x="2325894" y="1903762"/>
                </a:lnTo>
                <a:lnTo>
                  <a:pt x="2325894" y="1926863"/>
                </a:lnTo>
                <a:lnTo>
                  <a:pt x="2113563" y="1916107"/>
                </a:lnTo>
                <a:cubicBezTo>
                  <a:pt x="1136012" y="1816541"/>
                  <a:pt x="356615" y="1037211"/>
                  <a:pt x="257040" y="59745"/>
                </a:cubicBezTo>
                <a:close/>
                <a:moveTo>
                  <a:pt x="126949" y="0"/>
                </a:moveTo>
                <a:lnTo>
                  <a:pt x="150160" y="0"/>
                </a:lnTo>
                <a:lnTo>
                  <a:pt x="153729" y="70454"/>
                </a:lnTo>
                <a:cubicBezTo>
                  <a:pt x="258274" y="1096671"/>
                  <a:pt x="1076570" y="1914983"/>
                  <a:pt x="2102955" y="2019530"/>
                </a:cubicBezTo>
                <a:lnTo>
                  <a:pt x="2325894" y="2030824"/>
                </a:lnTo>
                <a:lnTo>
                  <a:pt x="2325894" y="2053925"/>
                </a:lnTo>
                <a:lnTo>
                  <a:pt x="2100598" y="2042512"/>
                </a:lnTo>
                <a:cubicBezTo>
                  <a:pt x="1063358" y="1936856"/>
                  <a:pt x="236298" y="1109866"/>
                  <a:pt x="130633" y="72714"/>
                </a:cubicBezTo>
                <a:close/>
                <a:moveTo>
                  <a:pt x="0" y="0"/>
                </a:moveTo>
                <a:lnTo>
                  <a:pt x="23103" y="0"/>
                </a:lnTo>
                <a:lnTo>
                  <a:pt x="27324" y="83311"/>
                </a:lnTo>
                <a:cubicBezTo>
                  <a:pt x="137958" y="1169290"/>
                  <a:pt x="1003916" y="2035178"/>
                  <a:pt x="2089991" y="2145803"/>
                </a:cubicBezTo>
                <a:lnTo>
                  <a:pt x="2325894" y="2157753"/>
                </a:lnTo>
                <a:lnTo>
                  <a:pt x="2325894" y="2180854"/>
                </a:lnTo>
                <a:lnTo>
                  <a:pt x="2087636" y="2168784"/>
                </a:lnTo>
                <a:cubicBezTo>
                  <a:pt x="990717" y="2057051"/>
                  <a:pt x="116084" y="1182492"/>
                  <a:pt x="4341" y="85667"/>
                </a:cubicBezTo>
                <a:close/>
              </a:path>
            </a:pathLst>
          </a:custGeom>
          <a:solidFill>
            <a:srgbClr val="E6F0FE"/>
          </a:solidFill>
          <a:ln w="4763"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p>
        </p:txBody>
      </p:sp>
      <p:sp>
        <p:nvSpPr>
          <p:cNvPr id="3" name="Content Placeholder 2"/>
          <p:cNvSpPr>
            <a:spLocks noGrp="1"/>
          </p:cNvSpPr>
          <p:nvPr>
            <p:ph sz="half" idx="1"/>
          </p:nvPr>
        </p:nvSpPr>
        <p:spPr>
          <a:xfrm>
            <a:off x="755904" y="2825496"/>
            <a:ext cx="10680192" cy="2834640"/>
          </a:xfrm>
        </p:spPr>
        <p:txBody>
          <a:bodyPr>
            <a:noAutofit/>
          </a:bodyPr>
          <a:lstStyle>
            <a:lvl1pPr>
              <a:defRPr sz="1350"/>
            </a:lvl1pPr>
            <a:lvl2pPr>
              <a:defRPr sz="1200"/>
            </a:lvl2pPr>
            <a:lvl3pPr>
              <a:defRPr sz="105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1049832230"/>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4389120" y="2395728"/>
            <a:ext cx="7013448" cy="1627632"/>
          </a:xfrm>
        </p:spPr>
        <p:txBody>
          <a:bodyPr lIns="0" tIns="0" rIns="0" bIns="0">
            <a:noAutofit/>
          </a:bodyPr>
          <a:lstStyle>
            <a:lvl1pPr algn="l">
              <a:lnSpc>
                <a:spcPct val="100000"/>
              </a:lnSpc>
              <a:defRPr sz="2475" b="1">
                <a:latin typeface="Arial" panose="020B0604020202020204" pitchFamily="34" charset="0"/>
                <a:cs typeface="Arial" panose="020B0604020202020204" pitchFamily="34" charset="0"/>
              </a:defRPr>
            </a:lvl1pPr>
          </a:lstStyle>
          <a:p>
            <a:r>
              <a:rPr lang="en-US"/>
              <a:t>Click to edit Master title style</a:t>
            </a:r>
          </a:p>
        </p:txBody>
      </p:sp>
      <p:sp>
        <p:nvSpPr>
          <p:cNvPr id="57" name="Text Placeholder 54">
            <a:extLst>
              <a:ext uri="{FF2B5EF4-FFF2-40B4-BE49-F238E27FC236}">
                <a16:creationId xmlns:a16="http://schemas.microsoft.com/office/drawing/2014/main" id="{A493C80D-2813-9E70-8901-D4B9EA4DD7EA}"/>
              </a:ext>
            </a:extLst>
          </p:cNvPr>
          <p:cNvSpPr>
            <a:spLocks noGrp="1"/>
          </p:cNvSpPr>
          <p:nvPr>
            <p:ph type="body" sz="quarter" idx="15" hasCustomPrompt="1"/>
          </p:nvPr>
        </p:nvSpPr>
        <p:spPr>
          <a:xfrm>
            <a:off x="3611880" y="1984248"/>
            <a:ext cx="768096" cy="1627632"/>
          </a:xfrm>
        </p:spPr>
        <p:txBody>
          <a:bodyPr lIns="91440" tIns="45720" rIns="91440" bIns="54864">
            <a:noAutofit/>
          </a:bodyPr>
          <a:lstStyle>
            <a:lvl1pPr marL="0" indent="0">
              <a:buNone/>
              <a:defRPr sz="7500" b="1"/>
            </a:lvl1pPr>
          </a:lstStyle>
          <a:p>
            <a:pPr lvl="0"/>
            <a:r>
              <a:rPr lang="en-US"/>
              <a:t>“</a:t>
            </a:r>
          </a:p>
        </p:txBody>
      </p:sp>
      <p:sp>
        <p:nvSpPr>
          <p:cNvPr id="55" name="Text Placeholder 54">
            <a:extLst>
              <a:ext uri="{FF2B5EF4-FFF2-40B4-BE49-F238E27FC236}">
                <a16:creationId xmlns:a16="http://schemas.microsoft.com/office/drawing/2014/main" id="{A2733C45-7C53-2BC5-3F62-D069650A79C9}"/>
              </a:ext>
            </a:extLst>
          </p:cNvPr>
          <p:cNvSpPr>
            <a:spLocks noGrp="1"/>
          </p:cNvSpPr>
          <p:nvPr>
            <p:ph type="body" sz="quarter" idx="13"/>
          </p:nvPr>
        </p:nvSpPr>
        <p:spPr>
          <a:xfrm>
            <a:off x="4389121" y="4308477"/>
            <a:ext cx="3932239" cy="588963"/>
          </a:xfrm>
        </p:spPr>
        <p:txBody>
          <a:bodyPr lIns="0" tIns="0" rIns="0" bIns="0">
            <a:noAutofit/>
          </a:bodyPr>
          <a:lstStyle>
            <a:lvl1pPr marL="0" indent="0">
              <a:buNone/>
              <a:defRPr sz="1800"/>
            </a:lvl1pPr>
          </a:lstStyle>
          <a:p>
            <a:pPr lvl="0"/>
            <a:r>
              <a:rPr lang="en-US"/>
              <a:t>Click to edit Master text styles</a:t>
            </a:r>
          </a:p>
        </p:txBody>
      </p:sp>
      <p:sp>
        <p:nvSpPr>
          <p:cNvPr id="56" name="Text Placeholder 54">
            <a:extLst>
              <a:ext uri="{FF2B5EF4-FFF2-40B4-BE49-F238E27FC236}">
                <a16:creationId xmlns:a16="http://schemas.microsoft.com/office/drawing/2014/main" id="{B1D62231-87CB-21EC-CF8C-46276AD1F951}"/>
              </a:ext>
            </a:extLst>
          </p:cNvPr>
          <p:cNvSpPr>
            <a:spLocks noGrp="1"/>
          </p:cNvSpPr>
          <p:nvPr>
            <p:ph type="body" sz="quarter" idx="14" hasCustomPrompt="1"/>
          </p:nvPr>
        </p:nvSpPr>
        <p:spPr>
          <a:xfrm>
            <a:off x="9500616" y="3209544"/>
            <a:ext cx="768096" cy="1627632"/>
          </a:xfrm>
        </p:spPr>
        <p:txBody>
          <a:bodyPr lIns="91440" tIns="45720" rIns="91440" bIns="54864">
            <a:noAutofit/>
          </a:bodyPr>
          <a:lstStyle>
            <a:lvl1pPr marL="0" indent="0">
              <a:buNone/>
              <a:defRPr sz="7500" b="1"/>
            </a:lvl1pPr>
          </a:lstStyle>
          <a:p>
            <a:pPr lvl="0"/>
            <a:r>
              <a:rPr lang="en-US"/>
              <a:t>”</a:t>
            </a:r>
          </a:p>
        </p:txBody>
      </p:sp>
      <p:sp>
        <p:nvSpPr>
          <p:cNvPr id="32" name="Image 1" descr="preencoded.png">
            <a:extLst>
              <a:ext uri="{FF2B5EF4-FFF2-40B4-BE49-F238E27FC236}">
                <a16:creationId xmlns:a16="http://schemas.microsoft.com/office/drawing/2014/main" id="{2A3EC91E-4089-D366-06D3-3E66F93DFAF3}"/>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p>
            <a:endParaRPr lang="en-US" sz="1350"/>
          </a:p>
        </p:txBody>
      </p:sp>
      <p:sp>
        <p:nvSpPr>
          <p:cNvPr id="53" name="Freeform: Shape 52">
            <a:extLst>
              <a:ext uri="{FF2B5EF4-FFF2-40B4-BE49-F238E27FC236}">
                <a16:creationId xmlns:a16="http://schemas.microsoft.com/office/drawing/2014/main" id="{70F595E1-C910-3710-90E9-AF5FFCE05861}"/>
              </a:ext>
            </a:extLst>
          </p:cNvPr>
          <p:cNvSpPr/>
          <p:nvPr/>
        </p:nvSpPr>
        <p:spPr>
          <a:xfrm>
            <a:off x="-9414"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p>
            <a:endParaRPr lang="en-US" sz="1350"/>
          </a:p>
        </p:txBody>
      </p:sp>
      <p:sp>
        <p:nvSpPr>
          <p:cNvPr id="33" name="Image 4" descr="preencoded.png">
            <a:extLst>
              <a:ext uri="{FF2B5EF4-FFF2-40B4-BE49-F238E27FC236}">
                <a16:creationId xmlns:a16="http://schemas.microsoft.com/office/drawing/2014/main" id="{EC46DC71-C12A-96C8-3FE2-AA95AB58B349}"/>
              </a:ext>
            </a:extLst>
          </p:cNvPr>
          <p:cNvSpPr/>
          <p:nvPr/>
        </p:nvSpPr>
        <p:spPr>
          <a:xfrm>
            <a:off x="2543869"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solidFill>
          <a:ln w="7052" cap="flat">
            <a:noFill/>
            <a:prstDash val="solid"/>
            <a:miter/>
          </a:ln>
        </p:spPr>
        <p:txBody>
          <a:bodyPr rtlCol="0" anchor="ctr">
            <a:noAutofit/>
          </a:bodyPr>
          <a:lstStyle/>
          <a:p>
            <a:endParaRPr lang="en-US" sz="1350"/>
          </a:p>
        </p:txBody>
      </p:sp>
      <p:sp>
        <p:nvSpPr>
          <p:cNvPr id="29" name="Freeform 70">
            <a:extLst>
              <a:ext uri="{FF2B5EF4-FFF2-40B4-BE49-F238E27FC236}">
                <a16:creationId xmlns:a16="http://schemas.microsoft.com/office/drawing/2014/main" id="{AA39EF58-54F1-4AC9-1D83-2E7DEEAAEA6A}"/>
              </a:ext>
            </a:extLst>
          </p:cNvPr>
          <p:cNvSpPr>
            <a:spLocks/>
          </p:cNvSpPr>
          <p:nvPr/>
        </p:nvSpPr>
        <p:spPr bwMode="auto">
          <a:xfrm flipH="1">
            <a:off x="2535251" y="4308468"/>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solidFill>
          <a:ln>
            <a:noFill/>
          </a:ln>
        </p:spPr>
        <p:txBody>
          <a:bodyPr vert="horz" wrap="square" lIns="68580" tIns="34290" rIns="68580" bIns="34290" numCol="1" anchor="t" anchorCtr="0" compatLnSpc="1">
            <a:prstTxWarp prst="textNoShape">
              <a:avLst/>
            </a:prstTxWarp>
            <a:noAutofit/>
          </a:bodyPr>
          <a:lstStyle/>
          <a:p>
            <a:endParaRPr lang="en-US" sz="1350"/>
          </a:p>
        </p:txBody>
      </p:sp>
      <p:sp>
        <p:nvSpPr>
          <p:cNvPr id="31" name="Freeform 70">
            <a:extLst>
              <a:ext uri="{FF2B5EF4-FFF2-40B4-BE49-F238E27FC236}">
                <a16:creationId xmlns:a16="http://schemas.microsoft.com/office/drawing/2014/main" id="{0C320934-59CC-4123-C7C1-FEEE89F3045F}"/>
              </a:ext>
            </a:extLst>
          </p:cNvPr>
          <p:cNvSpPr>
            <a:spLocks/>
          </p:cNvSpPr>
          <p:nvPr/>
        </p:nvSpPr>
        <p:spPr bwMode="auto">
          <a:xfrm flipH="1">
            <a:off x="-10617" y="4308468"/>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68580" tIns="34290" rIns="68580" bIns="34290" numCol="1" anchor="t" anchorCtr="0" compatLnSpc="1">
            <a:prstTxWarp prst="textNoShape">
              <a:avLst/>
            </a:prstTxWarp>
            <a:noAutofit/>
          </a:bodyPr>
          <a:lstStyle/>
          <a:p>
            <a:endParaRPr lang="en-US" sz="1350"/>
          </a:p>
        </p:txBody>
      </p:sp>
      <p:sp>
        <p:nvSpPr>
          <p:cNvPr id="6" name="Slide Number Placeholder 5"/>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369232466"/>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eam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CC43996-DAC9-130F-CB05-4A8A90381D37}"/>
              </a:ext>
            </a:extLst>
          </p:cNvPr>
          <p:cNvSpPr/>
          <p:nvPr/>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338"/>
          </a:p>
        </p:txBody>
      </p:sp>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AEC10A0C-BB77-FD4A-8FA4-D4334D01E3A4}" type="slidenum">
              <a:rPr lang="en-US" smtClean="0"/>
              <a:pPr/>
              <a:t>‹#›</a:t>
            </a:fld>
            <a:endParaRPr lang="en-US"/>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758905" y="2392023"/>
            <a:ext cx="2596896" cy="2596896"/>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758906" y="4989515"/>
            <a:ext cx="2598737" cy="1109662"/>
          </a:xfrm>
          <a:solidFill>
            <a:schemeClr val="bg1"/>
          </a:solidFill>
        </p:spPr>
        <p:txBody>
          <a:bodyPr lIns="0" tIns="274320" rIns="0" anchor="t">
            <a:noAutofit/>
          </a:bodyPr>
          <a:lstStyle>
            <a:lvl1pPr marL="0" indent="0" algn="ctr">
              <a:spcBef>
                <a:spcPts val="0"/>
              </a:spcBef>
              <a:buNone/>
              <a:defRPr sz="135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916885" y="5599757"/>
            <a:ext cx="2283472" cy="365125"/>
          </a:xfrm>
        </p:spPr>
        <p:txBody>
          <a:bodyPr anchor="ctr">
            <a:noAutofit/>
          </a:bodyPr>
          <a:lstStyle>
            <a:lvl1pPr marL="0" indent="0" algn="ctr">
              <a:buNone/>
              <a:defRPr sz="1050"/>
            </a:lvl1pPr>
          </a:lstStyle>
          <a:p>
            <a:pPr lvl="0"/>
            <a:r>
              <a:rPr lang="en-US"/>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517361" y="2392619"/>
            <a:ext cx="2596896" cy="2596896"/>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516749" y="4990111"/>
            <a:ext cx="2598737" cy="1109662"/>
          </a:xfrm>
          <a:solidFill>
            <a:schemeClr val="bg1"/>
          </a:solidFill>
        </p:spPr>
        <p:txBody>
          <a:bodyPr lIns="0" tIns="274320" rIns="0" anchor="t">
            <a:noAutofit/>
          </a:bodyPr>
          <a:lstStyle>
            <a:lvl1pPr marL="0" indent="0" algn="ctr">
              <a:spcBef>
                <a:spcPts val="0"/>
              </a:spcBef>
              <a:buNone/>
              <a:defRPr sz="135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674073" y="5600353"/>
            <a:ext cx="2283472" cy="365125"/>
          </a:xfrm>
        </p:spPr>
        <p:txBody>
          <a:bodyPr anchor="ctr">
            <a:noAutofit/>
          </a:bodyPr>
          <a:lstStyle>
            <a:lvl1pPr marL="0" indent="0" algn="ctr">
              <a:buNone/>
              <a:defRPr sz="1050"/>
            </a:lvl1pPr>
          </a:lstStyle>
          <a:p>
            <a:pPr lvl="0"/>
            <a:r>
              <a:rPr lang="en-US"/>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275817" y="2393215"/>
            <a:ext cx="2596896" cy="2596896"/>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274590" y="4990707"/>
            <a:ext cx="2598737" cy="1109662"/>
          </a:xfrm>
          <a:solidFill>
            <a:schemeClr val="bg1"/>
          </a:solidFill>
        </p:spPr>
        <p:txBody>
          <a:bodyPr lIns="0" tIns="274320" rIns="0" anchor="t">
            <a:noAutofit/>
          </a:bodyPr>
          <a:lstStyle>
            <a:lvl1pPr marL="0" indent="0" algn="ctr">
              <a:spcBef>
                <a:spcPts val="0"/>
              </a:spcBef>
              <a:buNone/>
              <a:defRPr sz="135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432529" y="5600949"/>
            <a:ext cx="2283472" cy="365125"/>
          </a:xfrm>
        </p:spPr>
        <p:txBody>
          <a:bodyPr anchor="ctr">
            <a:noAutofit/>
          </a:bodyPr>
          <a:lstStyle>
            <a:lvl1pPr marL="0" indent="0" algn="ctr">
              <a:buNone/>
              <a:defRPr sz="1050"/>
            </a:lvl1pPr>
          </a:lstStyle>
          <a:p>
            <a:pPr lvl="0"/>
            <a:r>
              <a:rPr lang="en-US"/>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9034272" y="2393215"/>
            <a:ext cx="2596896" cy="2596896"/>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9032433" y="4990707"/>
            <a:ext cx="2598737" cy="1109662"/>
          </a:xfrm>
          <a:solidFill>
            <a:schemeClr val="bg1"/>
          </a:solidFill>
        </p:spPr>
        <p:txBody>
          <a:bodyPr lIns="0" tIns="274320" rIns="0" anchor="t">
            <a:noAutofit/>
          </a:bodyPr>
          <a:lstStyle>
            <a:lvl1pPr marL="0" indent="0" algn="ctr">
              <a:spcBef>
                <a:spcPts val="0"/>
              </a:spcBef>
              <a:buNone/>
              <a:defRPr sz="135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9190984" y="5600949"/>
            <a:ext cx="2283472" cy="365125"/>
          </a:xfrm>
        </p:spPr>
        <p:txBody>
          <a:bodyPr anchor="ctr">
            <a:noAutofit/>
          </a:bodyPr>
          <a:lstStyle>
            <a:lvl1pPr marL="0" indent="0" algn="ctr">
              <a:buNone/>
              <a:defRPr sz="1050"/>
            </a:lvl1pPr>
          </a:lstStyle>
          <a:p>
            <a:pPr lvl="0"/>
            <a:r>
              <a:rPr lang="en-US"/>
              <a:t>Title</a:t>
            </a:r>
          </a:p>
        </p:txBody>
      </p:sp>
    </p:spTree>
    <p:extLst>
      <p:ext uri="{BB962C8B-B14F-4D97-AF65-F5344CB8AC3E}">
        <p14:creationId xmlns:p14="http://schemas.microsoft.com/office/powerpoint/2010/main" val="970631002"/>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eam x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a:xfrm>
            <a:off x="758952" y="539496"/>
            <a:ext cx="10671048" cy="768096"/>
          </a:xfrm>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AEC10A0C-BB77-FD4A-8FA4-D4334D01E3A4}" type="slidenum">
              <a:rPr lang="en-US" smtClean="0"/>
              <a:pPr/>
              <a:t>‹#›</a:t>
            </a:fld>
            <a:endParaRPr lang="en-US"/>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1271016" y="1545336"/>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1271016" y="3191256"/>
            <a:ext cx="2029968" cy="694944"/>
          </a:xfrm>
          <a:solidFill>
            <a:schemeClr val="accent4"/>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1271016" y="3616960"/>
            <a:ext cx="2029968" cy="182880"/>
          </a:xfrm>
        </p:spPr>
        <p:txBody>
          <a:bodyPr anchor="ctr">
            <a:noAutofit/>
          </a:bodyPr>
          <a:lstStyle>
            <a:lvl1pPr marL="0" indent="0" algn="ctr">
              <a:buNone/>
              <a:defRPr sz="900" spc="15" baseline="0"/>
            </a:lvl1pPr>
          </a:lstStyle>
          <a:p>
            <a:pPr lvl="0"/>
            <a:r>
              <a:rPr lang="en-US"/>
              <a:t>Title</a:t>
            </a:r>
          </a:p>
        </p:txBody>
      </p:sp>
      <p:sp>
        <p:nvSpPr>
          <p:cNvPr id="10" name="Picture Placeholder 16">
            <a:extLst>
              <a:ext uri="{FF2B5EF4-FFF2-40B4-BE49-F238E27FC236}">
                <a16:creationId xmlns:a16="http://schemas.microsoft.com/office/drawing/2014/main" id="{BB749B9A-080F-37C0-08E6-909A5DA554D4}"/>
              </a:ext>
            </a:extLst>
          </p:cNvPr>
          <p:cNvSpPr>
            <a:spLocks noGrp="1"/>
          </p:cNvSpPr>
          <p:nvPr>
            <p:ph type="pic" sz="quarter" idx="25"/>
          </p:nvPr>
        </p:nvSpPr>
        <p:spPr>
          <a:xfrm>
            <a:off x="1271016" y="4144264"/>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14" name="Text Placeholder 18">
            <a:extLst>
              <a:ext uri="{FF2B5EF4-FFF2-40B4-BE49-F238E27FC236}">
                <a16:creationId xmlns:a16="http://schemas.microsoft.com/office/drawing/2014/main" id="{C4C7516E-0853-87BE-108B-697DD8E0DA75}"/>
              </a:ext>
            </a:extLst>
          </p:cNvPr>
          <p:cNvSpPr>
            <a:spLocks noGrp="1"/>
          </p:cNvSpPr>
          <p:nvPr>
            <p:ph type="body" sz="quarter" idx="29" hasCustomPrompt="1"/>
          </p:nvPr>
        </p:nvSpPr>
        <p:spPr>
          <a:xfrm>
            <a:off x="1271016" y="5790184"/>
            <a:ext cx="2029968" cy="694944"/>
          </a:xfrm>
          <a:solidFill>
            <a:schemeClr val="accent1"/>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15" name="Text Placeholder 20">
            <a:extLst>
              <a:ext uri="{FF2B5EF4-FFF2-40B4-BE49-F238E27FC236}">
                <a16:creationId xmlns:a16="http://schemas.microsoft.com/office/drawing/2014/main" id="{FB1A74E1-7CEB-F501-F998-7361A20F7349}"/>
              </a:ext>
            </a:extLst>
          </p:cNvPr>
          <p:cNvSpPr>
            <a:spLocks noGrp="1"/>
          </p:cNvSpPr>
          <p:nvPr>
            <p:ph type="body" sz="quarter" idx="30" hasCustomPrompt="1"/>
          </p:nvPr>
        </p:nvSpPr>
        <p:spPr>
          <a:xfrm>
            <a:off x="1271016" y="6215888"/>
            <a:ext cx="2029968" cy="182880"/>
          </a:xfrm>
        </p:spPr>
        <p:txBody>
          <a:bodyPr anchor="ctr">
            <a:noAutofit/>
          </a:bodyPr>
          <a:lstStyle>
            <a:lvl1pPr marL="0" indent="0" algn="ctr">
              <a:buNone/>
              <a:defRPr sz="900" spc="15" baseline="0"/>
            </a:lvl1pPr>
          </a:lstStyle>
          <a:p>
            <a:pPr lvl="0"/>
            <a:r>
              <a:rPr lang="en-US"/>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828288" y="1545336"/>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828288" y="3191256"/>
            <a:ext cx="2029968" cy="694944"/>
          </a:xfrm>
          <a:solidFill>
            <a:schemeClr val="accent1"/>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828288" y="3616960"/>
            <a:ext cx="2029968" cy="182880"/>
          </a:xfrm>
        </p:spPr>
        <p:txBody>
          <a:bodyPr anchor="ctr">
            <a:noAutofit/>
          </a:bodyPr>
          <a:lstStyle>
            <a:lvl1pPr marL="0" indent="0" algn="ctr">
              <a:buNone/>
              <a:defRPr sz="900" spc="15" baseline="0"/>
            </a:lvl1pPr>
          </a:lstStyle>
          <a:p>
            <a:pPr lvl="0"/>
            <a:r>
              <a:rPr lang="en-US"/>
              <a:t>Title</a:t>
            </a:r>
          </a:p>
        </p:txBody>
      </p:sp>
      <p:sp>
        <p:nvSpPr>
          <p:cNvPr id="11" name="Picture Placeholder 16">
            <a:extLst>
              <a:ext uri="{FF2B5EF4-FFF2-40B4-BE49-F238E27FC236}">
                <a16:creationId xmlns:a16="http://schemas.microsoft.com/office/drawing/2014/main" id="{B5D5100A-3D51-45DB-3A84-9E7FB85261E3}"/>
              </a:ext>
            </a:extLst>
          </p:cNvPr>
          <p:cNvSpPr>
            <a:spLocks noGrp="1"/>
          </p:cNvSpPr>
          <p:nvPr>
            <p:ph type="pic" sz="quarter" idx="26"/>
          </p:nvPr>
        </p:nvSpPr>
        <p:spPr>
          <a:xfrm>
            <a:off x="3828288" y="4144264"/>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16" name="Text Placeholder 18">
            <a:extLst>
              <a:ext uri="{FF2B5EF4-FFF2-40B4-BE49-F238E27FC236}">
                <a16:creationId xmlns:a16="http://schemas.microsoft.com/office/drawing/2014/main" id="{B775B771-678A-D917-7FE0-5DA7A23CCE25}"/>
              </a:ext>
            </a:extLst>
          </p:cNvPr>
          <p:cNvSpPr>
            <a:spLocks noGrp="1"/>
          </p:cNvSpPr>
          <p:nvPr>
            <p:ph type="body" sz="quarter" idx="31" hasCustomPrompt="1"/>
          </p:nvPr>
        </p:nvSpPr>
        <p:spPr>
          <a:xfrm>
            <a:off x="3828288" y="5790184"/>
            <a:ext cx="2029968" cy="694944"/>
          </a:xfrm>
          <a:solidFill>
            <a:schemeClr val="accent4"/>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18" name="Text Placeholder 20">
            <a:extLst>
              <a:ext uri="{FF2B5EF4-FFF2-40B4-BE49-F238E27FC236}">
                <a16:creationId xmlns:a16="http://schemas.microsoft.com/office/drawing/2014/main" id="{AA2B9540-B92A-AD9C-C01A-B08A98BF8455}"/>
              </a:ext>
            </a:extLst>
          </p:cNvPr>
          <p:cNvSpPr>
            <a:spLocks noGrp="1"/>
          </p:cNvSpPr>
          <p:nvPr>
            <p:ph type="body" sz="quarter" idx="32" hasCustomPrompt="1"/>
          </p:nvPr>
        </p:nvSpPr>
        <p:spPr>
          <a:xfrm>
            <a:off x="3828288" y="6215888"/>
            <a:ext cx="2029968" cy="182880"/>
          </a:xfrm>
        </p:spPr>
        <p:txBody>
          <a:bodyPr anchor="ctr">
            <a:noAutofit/>
          </a:bodyPr>
          <a:lstStyle>
            <a:lvl1pPr marL="0" indent="0" algn="ctr">
              <a:buNone/>
              <a:defRPr sz="900" spc="15" baseline="0"/>
            </a:lvl1pPr>
          </a:lstStyle>
          <a:p>
            <a:pPr lvl="0"/>
            <a:r>
              <a:rPr lang="en-US"/>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385560" y="1545336"/>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385560" y="3191256"/>
            <a:ext cx="2029968" cy="694944"/>
          </a:xfrm>
          <a:solidFill>
            <a:schemeClr val="accent4"/>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385560" y="3616960"/>
            <a:ext cx="2029968" cy="182880"/>
          </a:xfrm>
        </p:spPr>
        <p:txBody>
          <a:bodyPr anchor="ctr">
            <a:noAutofit/>
          </a:bodyPr>
          <a:lstStyle>
            <a:lvl1pPr marL="0" indent="0" algn="ctr">
              <a:buNone/>
              <a:defRPr sz="900" spc="15" baseline="0"/>
            </a:lvl1pPr>
          </a:lstStyle>
          <a:p>
            <a:pPr lvl="0"/>
            <a:r>
              <a:rPr lang="en-US"/>
              <a:t>Title</a:t>
            </a:r>
          </a:p>
        </p:txBody>
      </p:sp>
      <p:sp>
        <p:nvSpPr>
          <p:cNvPr id="12" name="Picture Placeholder 16">
            <a:extLst>
              <a:ext uri="{FF2B5EF4-FFF2-40B4-BE49-F238E27FC236}">
                <a16:creationId xmlns:a16="http://schemas.microsoft.com/office/drawing/2014/main" id="{3D2AAC25-9404-1F6F-200C-5660F4995858}"/>
              </a:ext>
            </a:extLst>
          </p:cNvPr>
          <p:cNvSpPr>
            <a:spLocks noGrp="1"/>
          </p:cNvSpPr>
          <p:nvPr>
            <p:ph type="pic" sz="quarter" idx="27"/>
          </p:nvPr>
        </p:nvSpPr>
        <p:spPr>
          <a:xfrm>
            <a:off x="6385560" y="4144264"/>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0" name="Text Placeholder 18">
            <a:extLst>
              <a:ext uri="{FF2B5EF4-FFF2-40B4-BE49-F238E27FC236}">
                <a16:creationId xmlns:a16="http://schemas.microsoft.com/office/drawing/2014/main" id="{AE4677E1-AC1B-AB9C-5E0C-794903DD1CEB}"/>
              </a:ext>
            </a:extLst>
          </p:cNvPr>
          <p:cNvSpPr>
            <a:spLocks noGrp="1"/>
          </p:cNvSpPr>
          <p:nvPr>
            <p:ph type="body" sz="quarter" idx="33" hasCustomPrompt="1"/>
          </p:nvPr>
        </p:nvSpPr>
        <p:spPr>
          <a:xfrm>
            <a:off x="6385560" y="5790184"/>
            <a:ext cx="2029968" cy="694944"/>
          </a:xfrm>
          <a:solidFill>
            <a:schemeClr val="accent1"/>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1" name="Text Placeholder 20">
            <a:extLst>
              <a:ext uri="{FF2B5EF4-FFF2-40B4-BE49-F238E27FC236}">
                <a16:creationId xmlns:a16="http://schemas.microsoft.com/office/drawing/2014/main" id="{826BBF6C-7198-3C15-CDCB-E72B08709C1F}"/>
              </a:ext>
            </a:extLst>
          </p:cNvPr>
          <p:cNvSpPr>
            <a:spLocks noGrp="1"/>
          </p:cNvSpPr>
          <p:nvPr>
            <p:ph type="body" sz="quarter" idx="34" hasCustomPrompt="1"/>
          </p:nvPr>
        </p:nvSpPr>
        <p:spPr>
          <a:xfrm>
            <a:off x="6385560" y="6215888"/>
            <a:ext cx="2029968" cy="182880"/>
          </a:xfrm>
        </p:spPr>
        <p:txBody>
          <a:bodyPr anchor="ctr">
            <a:noAutofit/>
          </a:bodyPr>
          <a:lstStyle>
            <a:lvl1pPr marL="0" indent="0" algn="ctr">
              <a:buNone/>
              <a:defRPr sz="900" spc="15" baseline="0"/>
            </a:lvl1pPr>
          </a:lstStyle>
          <a:p>
            <a:pPr lvl="0"/>
            <a:r>
              <a:rPr lang="en-US"/>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8942832" y="1545336"/>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8942832" y="3191256"/>
            <a:ext cx="2029968" cy="694944"/>
          </a:xfrm>
          <a:solidFill>
            <a:schemeClr val="accent1"/>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8942832" y="3616960"/>
            <a:ext cx="2029968" cy="182880"/>
          </a:xfrm>
        </p:spPr>
        <p:txBody>
          <a:bodyPr anchor="ctr">
            <a:noAutofit/>
          </a:bodyPr>
          <a:lstStyle>
            <a:lvl1pPr marL="0" indent="0" algn="ctr">
              <a:buNone/>
              <a:defRPr sz="900" spc="15" baseline="0"/>
            </a:lvl1pPr>
          </a:lstStyle>
          <a:p>
            <a:pPr lvl="0"/>
            <a:r>
              <a:rPr lang="en-US"/>
              <a:t>Title</a:t>
            </a:r>
          </a:p>
        </p:txBody>
      </p:sp>
      <p:sp>
        <p:nvSpPr>
          <p:cNvPr id="13" name="Picture Placeholder 16">
            <a:extLst>
              <a:ext uri="{FF2B5EF4-FFF2-40B4-BE49-F238E27FC236}">
                <a16:creationId xmlns:a16="http://schemas.microsoft.com/office/drawing/2014/main" id="{90CBAA5D-3D9B-0CB5-E527-996433638BE3}"/>
              </a:ext>
            </a:extLst>
          </p:cNvPr>
          <p:cNvSpPr>
            <a:spLocks noGrp="1"/>
          </p:cNvSpPr>
          <p:nvPr>
            <p:ph type="pic" sz="quarter" idx="28"/>
          </p:nvPr>
        </p:nvSpPr>
        <p:spPr>
          <a:xfrm>
            <a:off x="8942832" y="4144264"/>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32" name="Text Placeholder 18">
            <a:extLst>
              <a:ext uri="{FF2B5EF4-FFF2-40B4-BE49-F238E27FC236}">
                <a16:creationId xmlns:a16="http://schemas.microsoft.com/office/drawing/2014/main" id="{5B47333C-2F5E-FA7D-5DD1-191E0F421B61}"/>
              </a:ext>
            </a:extLst>
          </p:cNvPr>
          <p:cNvSpPr>
            <a:spLocks noGrp="1"/>
          </p:cNvSpPr>
          <p:nvPr>
            <p:ph type="body" sz="quarter" idx="35" hasCustomPrompt="1"/>
          </p:nvPr>
        </p:nvSpPr>
        <p:spPr>
          <a:xfrm>
            <a:off x="8942832" y="5790184"/>
            <a:ext cx="2029968" cy="694944"/>
          </a:xfrm>
          <a:solidFill>
            <a:schemeClr val="accent4"/>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3" name="Text Placeholder 20">
            <a:extLst>
              <a:ext uri="{FF2B5EF4-FFF2-40B4-BE49-F238E27FC236}">
                <a16:creationId xmlns:a16="http://schemas.microsoft.com/office/drawing/2014/main" id="{D0AA2AE2-5A11-76D4-4D9C-B6B24D1419D0}"/>
              </a:ext>
            </a:extLst>
          </p:cNvPr>
          <p:cNvSpPr>
            <a:spLocks noGrp="1"/>
          </p:cNvSpPr>
          <p:nvPr>
            <p:ph type="body" sz="quarter" idx="36" hasCustomPrompt="1"/>
          </p:nvPr>
        </p:nvSpPr>
        <p:spPr>
          <a:xfrm>
            <a:off x="8942832" y="6215888"/>
            <a:ext cx="2029968" cy="182880"/>
          </a:xfrm>
        </p:spPr>
        <p:txBody>
          <a:bodyPr anchor="ctr">
            <a:noAutofit/>
          </a:bodyPr>
          <a:lstStyle>
            <a:lvl1pPr marL="0" indent="0" algn="ctr">
              <a:buNone/>
              <a:defRPr sz="900" spc="15" baseline="0"/>
            </a:lvl1pPr>
          </a:lstStyle>
          <a:p>
            <a:pPr lvl="0"/>
            <a:r>
              <a:rPr lang="en-US"/>
              <a:t>Title</a:t>
            </a:r>
          </a:p>
        </p:txBody>
      </p:sp>
    </p:spTree>
    <p:extLst>
      <p:ext uri="{BB962C8B-B14F-4D97-AF65-F5344CB8AC3E}">
        <p14:creationId xmlns:p14="http://schemas.microsoft.com/office/powerpoint/2010/main" val="3010504747"/>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5 Colum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50ED98-B5D1-206C-403F-FA954F9D2CFF}"/>
              </a:ext>
            </a:extLst>
          </p:cNvPr>
          <p:cNvSpPr/>
          <p:nvPr/>
        </p:nvSpPr>
        <p:spPr>
          <a:xfrm>
            <a:off x="68533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ectangle 17">
            <a:extLst>
              <a:ext uri="{FF2B5EF4-FFF2-40B4-BE49-F238E27FC236}">
                <a16:creationId xmlns:a16="http://schemas.microsoft.com/office/drawing/2014/main" id="{0E8643CE-01D9-3E5E-15F6-20689F775F15}"/>
              </a:ext>
            </a:extLst>
          </p:cNvPr>
          <p:cNvSpPr/>
          <p:nvPr/>
        </p:nvSpPr>
        <p:spPr>
          <a:xfrm>
            <a:off x="2900911"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Rectangle 19">
            <a:extLst>
              <a:ext uri="{FF2B5EF4-FFF2-40B4-BE49-F238E27FC236}">
                <a16:creationId xmlns:a16="http://schemas.microsoft.com/office/drawing/2014/main" id="{5AF82DDD-EDEC-7D87-F43A-113C5E4A4FE7}"/>
              </a:ext>
            </a:extLst>
          </p:cNvPr>
          <p:cNvSpPr/>
          <p:nvPr/>
        </p:nvSpPr>
        <p:spPr>
          <a:xfrm>
            <a:off x="5116484"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Rectangle 21">
            <a:extLst>
              <a:ext uri="{FF2B5EF4-FFF2-40B4-BE49-F238E27FC236}">
                <a16:creationId xmlns:a16="http://schemas.microsoft.com/office/drawing/2014/main" id="{E47E492E-967F-54B7-55B1-08A5E1C3615B}"/>
              </a:ext>
            </a:extLst>
          </p:cNvPr>
          <p:cNvSpPr/>
          <p:nvPr/>
        </p:nvSpPr>
        <p:spPr>
          <a:xfrm>
            <a:off x="954762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Rectangle 23">
            <a:extLst>
              <a:ext uri="{FF2B5EF4-FFF2-40B4-BE49-F238E27FC236}">
                <a16:creationId xmlns:a16="http://schemas.microsoft.com/office/drawing/2014/main" id="{DC0053FE-E44A-CA97-F782-67FC633E722E}"/>
              </a:ext>
            </a:extLst>
          </p:cNvPr>
          <p:cNvSpPr/>
          <p:nvPr/>
        </p:nvSpPr>
        <p:spPr>
          <a:xfrm>
            <a:off x="7332057"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841248"/>
            <a:ext cx="10671048" cy="768096"/>
          </a:xfrm>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AEC10A0C-BB77-FD4A-8FA4-D4334D01E3A4}" type="slidenum">
              <a:rPr lang="en-US" smtClean="0"/>
              <a:pPr/>
              <a:t>‹#›</a:t>
            </a:fld>
            <a:endParaRPr lang="en-US"/>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685339" y="2491686"/>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p:cNvSpPr>
          <p:nvPr>
            <p:ph type="pic" sz="quarter" idx="23"/>
          </p:nvPr>
        </p:nvSpPr>
        <p:spPr>
          <a:xfrm>
            <a:off x="1339135" y="2111058"/>
            <a:ext cx="704088" cy="704088"/>
          </a:xfrm>
          <a:prstGeom prst="ellipse">
            <a:avLst/>
          </a:prstGeom>
          <a:solidFill>
            <a:schemeClr val="accent1"/>
          </a:solidFill>
        </p:spPr>
        <p:txBody>
          <a:bodyPr lIns="0" tIns="0" rIns="0" bIns="0" anchor="ctr">
            <a:noAutofit/>
          </a:bodyPr>
          <a:lstStyle>
            <a:lvl1pPr marL="0" indent="0" algn="ctr">
              <a:buNone/>
              <a:defRPr sz="675"/>
            </a:lvl1pPr>
          </a:lstStyle>
          <a:p>
            <a:r>
              <a:rPr lang="en-US"/>
              <a:t>Click icon to add picture</a:t>
            </a:r>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731059"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
        <p:nvSpPr>
          <p:cNvPr id="47" name="Text Placeholder 4">
            <a:extLst>
              <a:ext uri="{FF2B5EF4-FFF2-40B4-BE49-F238E27FC236}">
                <a16:creationId xmlns:a16="http://schemas.microsoft.com/office/drawing/2014/main" id="{79F9AD31-B0C5-3563-C73A-8B6297FCFD1C}"/>
              </a:ext>
            </a:extLst>
          </p:cNvPr>
          <p:cNvSpPr>
            <a:spLocks noGrp="1"/>
          </p:cNvSpPr>
          <p:nvPr>
            <p:ph type="body" sz="quarter" idx="3"/>
          </p:nvPr>
        </p:nvSpPr>
        <p:spPr>
          <a:xfrm>
            <a:off x="2900911" y="2491686"/>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8" name="Picture Placeholder 62">
            <a:extLst>
              <a:ext uri="{FF2B5EF4-FFF2-40B4-BE49-F238E27FC236}">
                <a16:creationId xmlns:a16="http://schemas.microsoft.com/office/drawing/2014/main" id="{05E8E8EF-4954-870B-04E5-82BC660A6738}"/>
              </a:ext>
            </a:extLst>
          </p:cNvPr>
          <p:cNvSpPr>
            <a:spLocks noGrp="1"/>
          </p:cNvSpPr>
          <p:nvPr>
            <p:ph type="pic" sz="quarter" idx="27"/>
          </p:nvPr>
        </p:nvSpPr>
        <p:spPr>
          <a:xfrm>
            <a:off x="3554707" y="2111058"/>
            <a:ext cx="704088" cy="704088"/>
          </a:xfrm>
          <a:prstGeom prst="ellipse">
            <a:avLst/>
          </a:prstGeom>
          <a:solidFill>
            <a:schemeClr val="accent3"/>
          </a:solidFill>
        </p:spPr>
        <p:txBody>
          <a:bodyPr lIns="0" tIns="0" rIns="0" bIns="0" anchor="ctr">
            <a:noAutofit/>
          </a:bodyPr>
          <a:lstStyle>
            <a:lvl1pPr marL="0" indent="0" algn="ctr">
              <a:buNone/>
              <a:defRPr sz="675"/>
            </a:lvl1pPr>
          </a:lstStyle>
          <a:p>
            <a:r>
              <a:rPr lang="en-US"/>
              <a:t>Click icon to add picture</a:t>
            </a:r>
          </a:p>
        </p:txBody>
      </p:sp>
      <p:sp>
        <p:nvSpPr>
          <p:cNvPr id="58" name="Text Placeholder 51">
            <a:extLst>
              <a:ext uri="{FF2B5EF4-FFF2-40B4-BE49-F238E27FC236}">
                <a16:creationId xmlns:a16="http://schemas.microsoft.com/office/drawing/2014/main" id="{75981CD1-EA26-D1CF-F19E-B58C16BA8A69}"/>
              </a:ext>
            </a:extLst>
          </p:cNvPr>
          <p:cNvSpPr>
            <a:spLocks noGrp="1"/>
          </p:cNvSpPr>
          <p:nvPr>
            <p:ph type="body" sz="quarter" idx="19"/>
          </p:nvPr>
        </p:nvSpPr>
        <p:spPr>
          <a:xfrm>
            <a:off x="2946631"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
        <p:nvSpPr>
          <p:cNvPr id="48" name="Text Placeholder 4">
            <a:extLst>
              <a:ext uri="{FF2B5EF4-FFF2-40B4-BE49-F238E27FC236}">
                <a16:creationId xmlns:a16="http://schemas.microsoft.com/office/drawing/2014/main" id="{3A09BBD1-5CBC-B0EF-71C0-054FCB989BC6}"/>
              </a:ext>
            </a:extLst>
          </p:cNvPr>
          <p:cNvSpPr>
            <a:spLocks noGrp="1"/>
          </p:cNvSpPr>
          <p:nvPr>
            <p:ph type="body" sz="quarter" idx="13"/>
          </p:nvPr>
        </p:nvSpPr>
        <p:spPr>
          <a:xfrm>
            <a:off x="5116484" y="2491686"/>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7" name="Picture Placeholder 62">
            <a:extLst>
              <a:ext uri="{FF2B5EF4-FFF2-40B4-BE49-F238E27FC236}">
                <a16:creationId xmlns:a16="http://schemas.microsoft.com/office/drawing/2014/main" id="{4AD0C8C9-DB5A-6DC8-2729-A21F1A5CF174}"/>
              </a:ext>
            </a:extLst>
          </p:cNvPr>
          <p:cNvSpPr>
            <a:spLocks noGrp="1"/>
          </p:cNvSpPr>
          <p:nvPr>
            <p:ph type="pic" sz="quarter" idx="26"/>
          </p:nvPr>
        </p:nvSpPr>
        <p:spPr>
          <a:xfrm>
            <a:off x="5770280" y="2111058"/>
            <a:ext cx="704088" cy="704088"/>
          </a:xfrm>
          <a:prstGeom prst="ellipse">
            <a:avLst/>
          </a:prstGeom>
          <a:solidFill>
            <a:schemeClr val="accent1"/>
          </a:solidFill>
        </p:spPr>
        <p:txBody>
          <a:bodyPr lIns="0" tIns="0" rIns="0" bIns="0" anchor="ctr">
            <a:noAutofit/>
          </a:bodyPr>
          <a:lstStyle>
            <a:lvl1pPr marL="0" indent="0" algn="ctr">
              <a:buNone/>
              <a:defRPr sz="675"/>
            </a:lvl1pPr>
          </a:lstStyle>
          <a:p>
            <a:r>
              <a:rPr lang="en-US"/>
              <a:t>Click icon to add picture</a:t>
            </a:r>
          </a:p>
        </p:txBody>
      </p:sp>
      <p:sp>
        <p:nvSpPr>
          <p:cNvPr id="59" name="Text Placeholder 51">
            <a:extLst>
              <a:ext uri="{FF2B5EF4-FFF2-40B4-BE49-F238E27FC236}">
                <a16:creationId xmlns:a16="http://schemas.microsoft.com/office/drawing/2014/main" id="{F02DE2DC-F65C-32A5-5821-89FB2F53C325}"/>
              </a:ext>
            </a:extLst>
          </p:cNvPr>
          <p:cNvSpPr>
            <a:spLocks noGrp="1"/>
          </p:cNvSpPr>
          <p:nvPr>
            <p:ph type="body" sz="quarter" idx="20"/>
          </p:nvPr>
        </p:nvSpPr>
        <p:spPr>
          <a:xfrm>
            <a:off x="5162204"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7332057" y="2491686"/>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p:cNvSpPr>
          <p:nvPr>
            <p:ph type="pic" sz="quarter" idx="25"/>
          </p:nvPr>
        </p:nvSpPr>
        <p:spPr>
          <a:xfrm>
            <a:off x="7985853" y="2111058"/>
            <a:ext cx="704088" cy="704088"/>
          </a:xfrm>
          <a:prstGeom prst="ellipse">
            <a:avLst/>
          </a:prstGeom>
          <a:solidFill>
            <a:schemeClr val="accent3"/>
          </a:solidFill>
        </p:spPr>
        <p:txBody>
          <a:bodyPr lIns="0" tIns="0" rIns="0" bIns="0" anchor="ctr">
            <a:noAutofit/>
          </a:bodyPr>
          <a:lstStyle>
            <a:lvl1pPr marL="0" indent="0" algn="ctr">
              <a:buNone/>
              <a:defRPr sz="675"/>
            </a:lvl1pPr>
          </a:lstStyle>
          <a:p>
            <a:r>
              <a:rPr lang="en-US"/>
              <a:t>Click icon to add picture</a:t>
            </a:r>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7377777"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9547629" y="2491686"/>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p:cNvSpPr>
          <p:nvPr>
            <p:ph type="pic" sz="quarter" idx="24"/>
          </p:nvPr>
        </p:nvSpPr>
        <p:spPr>
          <a:xfrm>
            <a:off x="10201425" y="2111058"/>
            <a:ext cx="704088" cy="704088"/>
          </a:xfrm>
          <a:prstGeom prst="ellipse">
            <a:avLst/>
          </a:prstGeom>
          <a:solidFill>
            <a:schemeClr val="accent1"/>
          </a:solidFill>
        </p:spPr>
        <p:txBody>
          <a:bodyPr lIns="0" tIns="0" rIns="0" bIns="0" anchor="ctr">
            <a:noAutofit/>
          </a:bodyPr>
          <a:lstStyle>
            <a:lvl1pPr marL="0" indent="0" algn="ctr">
              <a:buNone/>
              <a:defRPr sz="675"/>
            </a:lvl1pPr>
          </a:lstStyle>
          <a:p>
            <a:r>
              <a:rPr lang="en-US"/>
              <a:t>Click icon to add picture</a:t>
            </a:r>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9593349"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Tree>
    <p:extLst>
      <p:ext uri="{BB962C8B-B14F-4D97-AF65-F5344CB8AC3E}">
        <p14:creationId xmlns:p14="http://schemas.microsoft.com/office/powerpoint/2010/main" val="2895164106"/>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meline">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E2DECB02-D9CE-E57A-0604-BFF41EC38AFA}"/>
              </a:ext>
            </a:extLst>
          </p:cNvPr>
          <p:cNvSpPr/>
          <p:nvPr/>
        </p:nvSpPr>
        <p:spPr>
          <a:xfrm>
            <a:off x="0" y="0"/>
            <a:ext cx="2838451"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68580" tIns="34290" rIns="68580" bIns="34290" numCol="1" anchor="t" anchorCtr="0" compatLnSpc="1">
            <a:prstTxWarp prst="textNoShape">
              <a:avLst/>
            </a:prstTxWarp>
            <a:noAutofit/>
          </a:bodyPr>
          <a:lstStyle/>
          <a:p>
            <a:pPr lvl="0"/>
            <a:endParaRPr lang="en-US" sz="1350"/>
          </a:p>
        </p:txBody>
      </p:sp>
      <p:sp>
        <p:nvSpPr>
          <p:cNvPr id="26" name="Freeform: Shape 25">
            <a:extLst>
              <a:ext uri="{FF2B5EF4-FFF2-40B4-BE49-F238E27FC236}">
                <a16:creationId xmlns:a16="http://schemas.microsoft.com/office/drawing/2014/main" id="{68E760EA-7D83-1DF2-A8EE-4F218084E74F}"/>
              </a:ext>
            </a:extLst>
          </p:cNvPr>
          <p:cNvSpPr/>
          <p:nvPr/>
        </p:nvSpPr>
        <p:spPr>
          <a:xfrm>
            <a:off x="1" y="-1"/>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rgbClr val="F5CDCE"/>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16" name="Freeform: Shape 15">
            <a:extLst>
              <a:ext uri="{FF2B5EF4-FFF2-40B4-BE49-F238E27FC236}">
                <a16:creationId xmlns:a16="http://schemas.microsoft.com/office/drawing/2014/main" id="{FF3F3353-78A1-F584-81A6-9513382DF18F}"/>
              </a:ext>
            </a:extLst>
          </p:cNvPr>
          <p:cNvSpPr/>
          <p:nvPr/>
        </p:nvSpPr>
        <p:spPr>
          <a:xfrm>
            <a:off x="2" y="3"/>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2" name="Title 1">
            <a:extLst>
              <a:ext uri="{FF2B5EF4-FFF2-40B4-BE49-F238E27FC236}">
                <a16:creationId xmlns:a16="http://schemas.microsoft.com/office/drawing/2014/main" id="{A65C6DDD-D2BB-0153-0F53-9F7C17BDFD2B}"/>
              </a:ext>
            </a:extLst>
          </p:cNvPr>
          <p:cNvSpPr>
            <a:spLocks noGrp="1"/>
          </p:cNvSpPr>
          <p:nvPr>
            <p:ph type="title"/>
          </p:nvPr>
        </p:nvSpPr>
        <p:spPr/>
        <p:txBody>
          <a:bodyPr/>
          <a:lstStyle>
            <a:lvl1pPr>
              <a:lnSpc>
                <a:spcPct val="100000"/>
              </a:lnSpc>
              <a:defRPr>
                <a:solidFill>
                  <a:schemeClr val="accent6"/>
                </a:solidFill>
              </a:defRPr>
            </a:lvl1pPr>
          </a:lstStyle>
          <a:p>
            <a:r>
              <a:rPr lang="en-US"/>
              <a:t>Click to edit Master title style</a:t>
            </a:r>
          </a:p>
        </p:txBody>
      </p:sp>
      <p:sp>
        <p:nvSpPr>
          <p:cNvPr id="5" name="Slide Number Placeholder 4">
            <a:extLst>
              <a:ext uri="{FF2B5EF4-FFF2-40B4-BE49-F238E27FC236}">
                <a16:creationId xmlns:a16="http://schemas.microsoft.com/office/drawing/2014/main" id="{471A846E-CBB1-9805-456D-0C0B890912B7}"/>
              </a:ext>
            </a:extLst>
          </p:cNvPr>
          <p:cNvSpPr>
            <a:spLocks noGrp="1"/>
          </p:cNvSpPr>
          <p:nvPr>
            <p:ph type="sldNum" sz="quarter" idx="12"/>
          </p:nvPr>
        </p:nvSpPr>
        <p:spPr/>
        <p:txBody>
          <a:bodyPr/>
          <a:lstStyle/>
          <a:p>
            <a:fld id="{AEC10A0C-BB77-FD4A-8FA4-D4334D01E3A4}" type="slidenum">
              <a:rPr lang="en-US" smtClean="0"/>
              <a:pPr/>
              <a:t>‹#›</a:t>
            </a:fld>
            <a:endParaRPr lang="en-US"/>
          </a:p>
        </p:txBody>
      </p:sp>
      <p:sp>
        <p:nvSpPr>
          <p:cNvPr id="30" name="Image 2" descr="preencoded.png">
            <a:extLst>
              <a:ext uri="{FF2B5EF4-FFF2-40B4-BE49-F238E27FC236}">
                <a16:creationId xmlns:a16="http://schemas.microsoft.com/office/drawing/2014/main" id="{790E862E-398F-571C-EC2C-3D17164DE059}"/>
              </a:ext>
            </a:extLst>
          </p:cNvPr>
          <p:cNvSpPr/>
          <p:nvPr/>
        </p:nvSpPr>
        <p:spPr>
          <a:xfrm>
            <a:off x="1458332" y="590135"/>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sz="1350"/>
          </a:p>
        </p:txBody>
      </p:sp>
      <p:sp>
        <p:nvSpPr>
          <p:cNvPr id="31" name="Text Placeholder 2">
            <a:extLst>
              <a:ext uri="{FF2B5EF4-FFF2-40B4-BE49-F238E27FC236}">
                <a16:creationId xmlns:a16="http://schemas.microsoft.com/office/drawing/2014/main" id="{AB1DF8DE-0EED-2627-4B5E-266C0BC276BE}"/>
              </a:ext>
            </a:extLst>
          </p:cNvPr>
          <p:cNvSpPr>
            <a:spLocks noGrp="1"/>
          </p:cNvSpPr>
          <p:nvPr>
            <p:ph type="body" idx="1" hasCustomPrompt="1"/>
          </p:nvPr>
        </p:nvSpPr>
        <p:spPr>
          <a:xfrm>
            <a:off x="68533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2" name="Text Placeholder 4">
            <a:extLst>
              <a:ext uri="{FF2B5EF4-FFF2-40B4-BE49-F238E27FC236}">
                <a16:creationId xmlns:a16="http://schemas.microsoft.com/office/drawing/2014/main" id="{5AE99EEE-38C4-CB2D-EEA0-8A2EB6F129E4}"/>
              </a:ext>
            </a:extLst>
          </p:cNvPr>
          <p:cNvSpPr>
            <a:spLocks noGrp="1"/>
          </p:cNvSpPr>
          <p:nvPr>
            <p:ph type="body" sz="quarter" idx="3" hasCustomPrompt="1"/>
          </p:nvPr>
        </p:nvSpPr>
        <p:spPr>
          <a:xfrm>
            <a:off x="2900911"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3" name="Text Placeholder 4">
            <a:extLst>
              <a:ext uri="{FF2B5EF4-FFF2-40B4-BE49-F238E27FC236}">
                <a16:creationId xmlns:a16="http://schemas.microsoft.com/office/drawing/2014/main" id="{AA90F0AE-69F4-EBD3-AED1-81E98D34811D}"/>
              </a:ext>
            </a:extLst>
          </p:cNvPr>
          <p:cNvSpPr>
            <a:spLocks noGrp="1"/>
          </p:cNvSpPr>
          <p:nvPr>
            <p:ph type="body" sz="quarter" idx="13" hasCustomPrompt="1"/>
          </p:nvPr>
        </p:nvSpPr>
        <p:spPr>
          <a:xfrm>
            <a:off x="5116484"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4" name="Text Placeholder 4">
            <a:extLst>
              <a:ext uri="{FF2B5EF4-FFF2-40B4-BE49-F238E27FC236}">
                <a16:creationId xmlns:a16="http://schemas.microsoft.com/office/drawing/2014/main" id="{F9E49243-B04A-D7AF-B4C7-8E1AE776F811}"/>
              </a:ext>
            </a:extLst>
          </p:cNvPr>
          <p:cNvSpPr>
            <a:spLocks noGrp="1"/>
          </p:cNvSpPr>
          <p:nvPr>
            <p:ph type="body" sz="quarter" idx="15" hasCustomPrompt="1"/>
          </p:nvPr>
        </p:nvSpPr>
        <p:spPr>
          <a:xfrm>
            <a:off x="7332057"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5" name="Text Placeholder 4">
            <a:extLst>
              <a:ext uri="{FF2B5EF4-FFF2-40B4-BE49-F238E27FC236}">
                <a16:creationId xmlns:a16="http://schemas.microsoft.com/office/drawing/2014/main" id="{4780DCD4-46DE-8C31-9F39-FC6E45FC1EBE}"/>
              </a:ext>
            </a:extLst>
          </p:cNvPr>
          <p:cNvSpPr>
            <a:spLocks noGrp="1"/>
          </p:cNvSpPr>
          <p:nvPr>
            <p:ph type="body" sz="quarter" idx="17" hasCustomPrompt="1"/>
          </p:nvPr>
        </p:nvSpPr>
        <p:spPr>
          <a:xfrm>
            <a:off x="954762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6" name="Text Placeholder 51">
            <a:extLst>
              <a:ext uri="{FF2B5EF4-FFF2-40B4-BE49-F238E27FC236}">
                <a16:creationId xmlns:a16="http://schemas.microsoft.com/office/drawing/2014/main" id="{9FBDF935-4925-03EC-CBC9-1EBA90DF849B}"/>
              </a:ext>
            </a:extLst>
          </p:cNvPr>
          <p:cNvSpPr>
            <a:spLocks noGrp="1"/>
          </p:cNvSpPr>
          <p:nvPr>
            <p:ph type="body" sz="quarter" idx="18"/>
          </p:nvPr>
        </p:nvSpPr>
        <p:spPr>
          <a:xfrm>
            <a:off x="685339"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sp>
        <p:nvSpPr>
          <p:cNvPr id="37" name="Text Placeholder 51">
            <a:extLst>
              <a:ext uri="{FF2B5EF4-FFF2-40B4-BE49-F238E27FC236}">
                <a16:creationId xmlns:a16="http://schemas.microsoft.com/office/drawing/2014/main" id="{9BB76AA7-442D-54A7-D075-C67F47438963}"/>
              </a:ext>
            </a:extLst>
          </p:cNvPr>
          <p:cNvSpPr>
            <a:spLocks noGrp="1"/>
          </p:cNvSpPr>
          <p:nvPr>
            <p:ph type="body" sz="quarter" idx="19"/>
          </p:nvPr>
        </p:nvSpPr>
        <p:spPr>
          <a:xfrm>
            <a:off x="2900911"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sp>
        <p:nvSpPr>
          <p:cNvPr id="38" name="Text Placeholder 51">
            <a:extLst>
              <a:ext uri="{FF2B5EF4-FFF2-40B4-BE49-F238E27FC236}">
                <a16:creationId xmlns:a16="http://schemas.microsoft.com/office/drawing/2014/main" id="{9E419856-1586-F2D8-A1B4-F67FEE9839DF}"/>
              </a:ext>
            </a:extLst>
          </p:cNvPr>
          <p:cNvSpPr>
            <a:spLocks noGrp="1"/>
          </p:cNvSpPr>
          <p:nvPr>
            <p:ph type="body" sz="quarter" idx="20"/>
          </p:nvPr>
        </p:nvSpPr>
        <p:spPr>
          <a:xfrm>
            <a:off x="5116484"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sp>
        <p:nvSpPr>
          <p:cNvPr id="39" name="Text Placeholder 51">
            <a:extLst>
              <a:ext uri="{FF2B5EF4-FFF2-40B4-BE49-F238E27FC236}">
                <a16:creationId xmlns:a16="http://schemas.microsoft.com/office/drawing/2014/main" id="{AED74DD2-EAE3-76BF-56B9-C04FCED1F2DB}"/>
              </a:ext>
            </a:extLst>
          </p:cNvPr>
          <p:cNvSpPr>
            <a:spLocks noGrp="1"/>
          </p:cNvSpPr>
          <p:nvPr>
            <p:ph type="body" sz="quarter" idx="21"/>
          </p:nvPr>
        </p:nvSpPr>
        <p:spPr>
          <a:xfrm>
            <a:off x="7332057"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sp>
        <p:nvSpPr>
          <p:cNvPr id="40" name="Text Placeholder 51">
            <a:extLst>
              <a:ext uri="{FF2B5EF4-FFF2-40B4-BE49-F238E27FC236}">
                <a16:creationId xmlns:a16="http://schemas.microsoft.com/office/drawing/2014/main" id="{0A39AD48-2F98-C0C9-DE08-CED7EBF816B2}"/>
              </a:ext>
            </a:extLst>
          </p:cNvPr>
          <p:cNvSpPr>
            <a:spLocks noGrp="1"/>
          </p:cNvSpPr>
          <p:nvPr>
            <p:ph type="body" sz="quarter" idx="22"/>
          </p:nvPr>
        </p:nvSpPr>
        <p:spPr>
          <a:xfrm>
            <a:off x="9547629"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cxnSp>
        <p:nvCxnSpPr>
          <p:cNvPr id="42" name="Straight Connector 41">
            <a:extLst>
              <a:ext uri="{FF2B5EF4-FFF2-40B4-BE49-F238E27FC236}">
                <a16:creationId xmlns:a16="http://schemas.microsoft.com/office/drawing/2014/main" id="{E6BE61D7-B0A3-902B-4F58-727982880EF5}"/>
              </a:ext>
            </a:extLst>
          </p:cNvPr>
          <p:cNvCxnSpPr>
            <a:cxnSpLocks/>
          </p:cNvCxnSpPr>
          <p:nvPr/>
        </p:nvCxnSpPr>
        <p:spPr>
          <a:xfrm>
            <a:off x="739399" y="4187681"/>
            <a:ext cx="10812360" cy="0"/>
          </a:xfrm>
          <a:prstGeom prst="line">
            <a:avLst/>
          </a:prstGeom>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7201290"/>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C26B5661-F583-FA44-8353-161B862E69B1}"/>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p>
        </p:txBody>
      </p:sp>
      <p:sp>
        <p:nvSpPr>
          <p:cNvPr id="11" name="Image 0" descr="preencoded.png">
            <a:extLst>
              <a:ext uri="{FF2B5EF4-FFF2-40B4-BE49-F238E27FC236}">
                <a16:creationId xmlns:a16="http://schemas.microsoft.com/office/drawing/2014/main" id="{CD2D664E-6702-6607-A37E-2E996144917C}"/>
              </a:ext>
            </a:extLst>
          </p:cNvPr>
          <p:cNvSpPr/>
          <p:nvPr/>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sz="1350"/>
          </a:p>
        </p:txBody>
      </p:sp>
      <p:pic>
        <p:nvPicPr>
          <p:cNvPr id="13" name="Image 1" descr="preencoded.png">
            <a:extLst>
              <a:ext uri="{FF2B5EF4-FFF2-40B4-BE49-F238E27FC236}">
                <a16:creationId xmlns:a16="http://schemas.microsoft.com/office/drawing/2014/main" id="{951C5737-DF7E-D671-AC74-9E488335BCA2}"/>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1" cy="5167313"/>
          </a:xfrm>
          <a:prstGeom prst="rect">
            <a:avLst/>
          </a:prstGeom>
        </p:spPr>
      </p:pic>
      <p:sp>
        <p:nvSpPr>
          <p:cNvPr id="39" name="Freeform: Shape 38">
            <a:extLst>
              <a:ext uri="{FF2B5EF4-FFF2-40B4-BE49-F238E27FC236}">
                <a16:creationId xmlns:a16="http://schemas.microsoft.com/office/drawing/2014/main" id="{F232A1E1-DD38-15EA-6CA1-A84950EC43F0}"/>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sz="1350"/>
          </a:p>
        </p:txBody>
      </p:sp>
      <p:sp>
        <p:nvSpPr>
          <p:cNvPr id="17" name="Image 5" descr="preencoded.png">
            <a:extLst>
              <a:ext uri="{FF2B5EF4-FFF2-40B4-BE49-F238E27FC236}">
                <a16:creationId xmlns:a16="http://schemas.microsoft.com/office/drawing/2014/main" id="{B9036D42-A06F-E6EE-BB91-8BAF045198BE}"/>
              </a:ext>
            </a:extLst>
          </p:cNvPr>
          <p:cNvSpPr/>
          <p:nvPr/>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sz="1350"/>
          </a:p>
        </p:txBody>
      </p:sp>
      <p:pic>
        <p:nvPicPr>
          <p:cNvPr id="19" name="Image 6" descr="preencoded.png">
            <a:extLst>
              <a:ext uri="{FF2B5EF4-FFF2-40B4-BE49-F238E27FC236}">
                <a16:creationId xmlns:a16="http://schemas.microsoft.com/office/drawing/2014/main" id="{86E0540C-3355-A50D-AC61-047B54B70C64}"/>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8" y="3440506"/>
            <a:ext cx="1719263" cy="1724025"/>
          </a:xfrm>
          <a:prstGeom prst="rect">
            <a:avLst/>
          </a:prstGeom>
        </p:spPr>
      </p:pic>
      <p:sp>
        <p:nvSpPr>
          <p:cNvPr id="3" name="Text Placeholder 2"/>
          <p:cNvSpPr>
            <a:spLocks noGrp="1"/>
          </p:cNvSpPr>
          <p:nvPr>
            <p:ph type="body" idx="1"/>
          </p:nvPr>
        </p:nvSpPr>
        <p:spPr>
          <a:xfrm>
            <a:off x="3977640" y="2330704"/>
            <a:ext cx="3822192" cy="411480"/>
          </a:xfrm>
        </p:spPr>
        <p:txBody>
          <a:bodyPr anchor="t">
            <a:noAutofit/>
          </a:bodyPr>
          <a:lstStyle>
            <a:lvl1pPr marL="0" indent="0">
              <a:spcBef>
                <a:spcPts val="0"/>
              </a:spcBef>
              <a:buNone/>
              <a:defRPr sz="1350" b="1" cap="all" baseline="0">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685032" y="2877312"/>
            <a:ext cx="3741928" cy="3684588"/>
          </a:xfrm>
        </p:spPr>
        <p:txBody>
          <a:bodyPr lIns="45720" rIns="45720" bIns="45720">
            <a:noAutofit/>
          </a:bodyPr>
          <a:lstStyle>
            <a:lvl1pPr>
              <a:defRPr sz="1125"/>
            </a:lvl1pPr>
            <a:lvl2pPr>
              <a:defRPr sz="975"/>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046720" y="2330704"/>
            <a:ext cx="3822192" cy="411480"/>
          </a:xfrm>
        </p:spPr>
        <p:txBody>
          <a:bodyPr anchor="t">
            <a:noAutofit/>
          </a:bodyPr>
          <a:lstStyle>
            <a:lvl1pPr marL="0" indent="0">
              <a:spcBef>
                <a:spcPts val="0"/>
              </a:spcBef>
              <a:buNone/>
              <a:defRPr sz="1350" b="1" cap="all" baseline="0">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7754112" y="2877312"/>
            <a:ext cx="3741928" cy="3684588"/>
          </a:xfrm>
        </p:spPr>
        <p:txBody>
          <a:bodyPr lIns="45720" rIns="45720" bIns="45720">
            <a:noAutofit/>
          </a:bodyPr>
          <a:lstStyle>
            <a:lvl1pPr>
              <a:defRPr sz="1125"/>
            </a:lvl1pPr>
            <a:lvl2pPr>
              <a:defRPr sz="975"/>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2359154697"/>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1234440"/>
            <a:ext cx="10671048" cy="768096"/>
          </a:xfrm>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AEC10A0C-BB77-FD4A-8FA4-D4334D01E3A4}" type="slidenum">
              <a:rPr lang="en-US" smtClean="0"/>
              <a:pPr/>
              <a:t>‹#›</a:t>
            </a:fld>
            <a:endParaRPr lang="en-US"/>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713232" y="2743200"/>
            <a:ext cx="3328416" cy="3557016"/>
          </a:xfrm>
          <a:noFill/>
          <a:ln w="12700">
            <a:solidFill>
              <a:schemeClr val="accent3"/>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noChangeAspect="1"/>
          </p:cNvSpPr>
          <p:nvPr>
            <p:ph type="pic" sz="quarter" idx="23"/>
          </p:nvPr>
        </p:nvSpPr>
        <p:spPr>
          <a:xfrm>
            <a:off x="1911096" y="2258568"/>
            <a:ext cx="932688" cy="932688"/>
          </a:xfrm>
          <a:prstGeom prst="ellipse">
            <a:avLst/>
          </a:prstGeom>
          <a:solidFill>
            <a:schemeClr val="accent3"/>
          </a:solidFill>
        </p:spPr>
        <p:txBody>
          <a:bodyPr lIns="0" tIns="0" rIns="0" bIns="0" anchor="ctr">
            <a:noAutofit/>
          </a:bodyPr>
          <a:lstStyle>
            <a:lvl1pPr marL="0" indent="0" algn="ctr">
              <a:buNone/>
              <a:defRPr sz="675"/>
            </a:lvl1pPr>
          </a:lstStyle>
          <a:p>
            <a:r>
              <a:rPr lang="en-US"/>
              <a:t>Click icon to add picture</a:t>
            </a:r>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992124" y="3950208"/>
            <a:ext cx="2770632" cy="2206752"/>
          </a:xfrm>
          <a:noFill/>
        </p:spPr>
        <p:txBody>
          <a:bodyPr lIns="91440" rIns="91440" anchor="t">
            <a:noAutofit/>
          </a:bodyPr>
          <a:lstStyle>
            <a:lvl1pPr marL="260604" indent="-260604" algn="l">
              <a:spcBef>
                <a:spcPts val="270"/>
              </a:spcBef>
              <a:buFont typeface="Arial" panose="020B0604020202020204" pitchFamily="34" charset="0"/>
              <a:buChar char="•"/>
              <a:defRPr sz="1125"/>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4443984" y="2743200"/>
            <a:ext cx="3328416" cy="3557016"/>
          </a:xfrm>
          <a:noFill/>
          <a:ln w="12700">
            <a:solidFill>
              <a:schemeClr val="accent1"/>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noChangeAspect="1"/>
          </p:cNvSpPr>
          <p:nvPr>
            <p:ph type="pic" sz="quarter" idx="25"/>
          </p:nvPr>
        </p:nvSpPr>
        <p:spPr>
          <a:xfrm>
            <a:off x="5641848" y="2258568"/>
            <a:ext cx="932688" cy="932688"/>
          </a:xfrm>
          <a:prstGeom prst="ellipse">
            <a:avLst/>
          </a:prstGeom>
          <a:solidFill>
            <a:schemeClr val="accent1"/>
          </a:solidFill>
        </p:spPr>
        <p:txBody>
          <a:bodyPr lIns="0" tIns="0" rIns="0" bIns="0" anchor="ctr">
            <a:noAutofit/>
          </a:bodyPr>
          <a:lstStyle>
            <a:lvl1pPr marL="0" indent="0" algn="ctr">
              <a:buNone/>
              <a:defRPr sz="675"/>
            </a:lvl1pPr>
          </a:lstStyle>
          <a:p>
            <a:r>
              <a:rPr lang="en-US"/>
              <a:t>Click icon to add picture</a:t>
            </a:r>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4722876" y="3950208"/>
            <a:ext cx="2770632" cy="2206752"/>
          </a:xfrm>
          <a:noFill/>
        </p:spPr>
        <p:txBody>
          <a:bodyPr lIns="91440" rIns="91440" anchor="t">
            <a:noAutofit/>
          </a:bodyPr>
          <a:lstStyle>
            <a:lvl1pPr marL="260604" indent="-260604" algn="l">
              <a:spcBef>
                <a:spcPts val="270"/>
              </a:spcBef>
              <a:buFont typeface="Arial" panose="020B0604020202020204" pitchFamily="34" charset="0"/>
              <a:buChar char="•"/>
              <a:defRPr sz="1125"/>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8092440" y="2743200"/>
            <a:ext cx="3328416" cy="3557016"/>
          </a:xfrm>
          <a:noFill/>
          <a:ln w="12700">
            <a:solidFill>
              <a:schemeClr val="accent4"/>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noChangeAspect="1"/>
          </p:cNvSpPr>
          <p:nvPr>
            <p:ph type="pic" sz="quarter" idx="24"/>
          </p:nvPr>
        </p:nvSpPr>
        <p:spPr>
          <a:xfrm>
            <a:off x="9290304" y="2258568"/>
            <a:ext cx="932688" cy="932688"/>
          </a:xfrm>
          <a:prstGeom prst="ellipse">
            <a:avLst/>
          </a:prstGeom>
          <a:solidFill>
            <a:schemeClr val="accent4"/>
          </a:solidFill>
        </p:spPr>
        <p:txBody>
          <a:bodyPr lIns="0" tIns="0" rIns="0" bIns="0" anchor="ctr">
            <a:noAutofit/>
          </a:bodyPr>
          <a:lstStyle>
            <a:lvl1pPr marL="0" indent="0" algn="ctr">
              <a:buNone/>
              <a:defRPr sz="675"/>
            </a:lvl1pPr>
          </a:lstStyle>
          <a:p>
            <a:r>
              <a:rPr lang="en-US"/>
              <a:t>Click icon to add picture</a:t>
            </a:r>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8371332" y="3950208"/>
            <a:ext cx="2770632" cy="2206752"/>
          </a:xfrm>
          <a:noFill/>
        </p:spPr>
        <p:txBody>
          <a:bodyPr lIns="91440" rIns="91440" anchor="t">
            <a:noAutofit/>
          </a:bodyPr>
          <a:lstStyle>
            <a:lvl1pPr marL="260604" indent="-260604" algn="l">
              <a:spcBef>
                <a:spcPts val="270"/>
              </a:spcBef>
              <a:buFont typeface="Arial" panose="020B0604020202020204" pitchFamily="34" charset="0"/>
              <a:buChar char="•"/>
              <a:defRPr sz="1125"/>
            </a:lvl1pPr>
          </a:lstStyle>
          <a:p>
            <a:pPr lvl="0"/>
            <a:r>
              <a:rPr lang="en-US"/>
              <a:t>Click to edit Master text styles</a:t>
            </a:r>
          </a:p>
        </p:txBody>
      </p:sp>
    </p:spTree>
    <p:extLst>
      <p:ext uri="{BB962C8B-B14F-4D97-AF65-F5344CB8AC3E}">
        <p14:creationId xmlns:p14="http://schemas.microsoft.com/office/powerpoint/2010/main" val="2817938487"/>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Summary">
    <p:spTree>
      <p:nvGrpSpPr>
        <p:cNvPr id="1" name=""/>
        <p:cNvGrpSpPr/>
        <p:nvPr/>
      </p:nvGrpSpPr>
      <p:grpSpPr>
        <a:xfrm>
          <a:off x="0" y="0"/>
          <a:ext cx="0" cy="0"/>
          <a:chOff x="0" y="0"/>
          <a:chExt cx="0" cy="0"/>
        </a:xfrm>
      </p:grpSpPr>
      <p:sp>
        <p:nvSpPr>
          <p:cNvPr id="24" name="Image 2" descr="preencoded.png">
            <a:extLst>
              <a:ext uri="{FF2B5EF4-FFF2-40B4-BE49-F238E27FC236}">
                <a16:creationId xmlns:a16="http://schemas.microsoft.com/office/drawing/2014/main" id="{ABC388A2-FFC7-1A87-02FB-C97B50161FD3}"/>
              </a:ext>
            </a:extLst>
          </p:cNvPr>
          <p:cNvSpPr/>
          <p:nvPr/>
        </p:nvSpPr>
        <p:spPr>
          <a:xfrm>
            <a:off x="8758239" y="-14287"/>
            <a:ext cx="3433763" cy="3452812"/>
          </a:xfrm>
          <a:custGeom>
            <a:avLst/>
            <a:gdLst>
              <a:gd name="connsiteX0" fmla="*/ 3433763 w 3433763"/>
              <a:gd name="connsiteY0" fmla="*/ 0 h 3452812"/>
              <a:gd name="connsiteX1" fmla="*/ 3433763 w 3433763"/>
              <a:gd name="connsiteY1" fmla="*/ 3452813 h 3452812"/>
              <a:gd name="connsiteX2" fmla="*/ 0 w 3433763"/>
              <a:gd name="connsiteY2" fmla="*/ 3452813 h 3452812"/>
              <a:gd name="connsiteX3" fmla="*/ 3433763 w 3433763"/>
              <a:gd name="connsiteY3" fmla="*/ 0 h 3452812"/>
            </a:gdLst>
            <a:ahLst/>
            <a:cxnLst>
              <a:cxn ang="0">
                <a:pos x="connsiteX0" y="connsiteY0"/>
              </a:cxn>
              <a:cxn ang="0">
                <a:pos x="connsiteX1" y="connsiteY1"/>
              </a:cxn>
              <a:cxn ang="0">
                <a:pos x="connsiteX2" y="connsiteY2"/>
              </a:cxn>
              <a:cxn ang="0">
                <a:pos x="connsiteX3" y="connsiteY3"/>
              </a:cxn>
            </a:cxnLst>
            <a:rect l="l" t="t" r="r" b="b"/>
            <a:pathLst>
              <a:path w="3433763" h="3452812">
                <a:moveTo>
                  <a:pt x="3433763" y="0"/>
                </a:moveTo>
                <a:lnTo>
                  <a:pt x="3433763" y="3452813"/>
                </a:lnTo>
                <a:lnTo>
                  <a:pt x="0" y="3452813"/>
                </a:lnTo>
                <a:cubicBezTo>
                  <a:pt x="0" y="1545912"/>
                  <a:pt x="1537383" y="0"/>
                  <a:pt x="3433763" y="0"/>
                </a:cubicBezTo>
                <a:close/>
              </a:path>
            </a:pathLst>
          </a:custGeom>
          <a:solidFill>
            <a:schemeClr val="accent1"/>
          </a:solidFill>
          <a:ln w="4756" cap="flat">
            <a:noFill/>
            <a:prstDash val="solid"/>
            <a:miter/>
          </a:ln>
        </p:spPr>
        <p:txBody>
          <a:bodyPr rtlCol="0" anchor="ctr"/>
          <a:lstStyle/>
          <a:p>
            <a:endParaRPr lang="en-US" sz="1350"/>
          </a:p>
        </p:txBody>
      </p:sp>
      <p:sp>
        <p:nvSpPr>
          <p:cNvPr id="25" name="Image 3" descr="preencoded.png">
            <a:extLst>
              <a:ext uri="{FF2B5EF4-FFF2-40B4-BE49-F238E27FC236}">
                <a16:creationId xmlns:a16="http://schemas.microsoft.com/office/drawing/2014/main" id="{D64C4994-B525-F4C0-B74F-D5E8296DFC43}"/>
              </a:ext>
            </a:extLst>
          </p:cNvPr>
          <p:cNvSpPr/>
          <p:nvPr/>
        </p:nvSpPr>
        <p:spPr>
          <a:xfrm>
            <a:off x="8758239" y="3438525"/>
            <a:ext cx="3433763" cy="3433762"/>
          </a:xfrm>
          <a:custGeom>
            <a:avLst/>
            <a:gdLst>
              <a:gd name="connsiteX0" fmla="*/ 0 w 3433763"/>
              <a:gd name="connsiteY0" fmla="*/ 0 h 3433762"/>
              <a:gd name="connsiteX1" fmla="*/ 3433763 w 3433763"/>
              <a:gd name="connsiteY1" fmla="*/ 0 h 3433762"/>
              <a:gd name="connsiteX2" fmla="*/ 3433763 w 3433763"/>
              <a:gd name="connsiteY2" fmla="*/ 3433763 h 3433762"/>
              <a:gd name="connsiteX3" fmla="*/ 0 w 3433763"/>
              <a:gd name="connsiteY3" fmla="*/ 0 h 3433762"/>
            </a:gdLst>
            <a:ahLst/>
            <a:cxnLst>
              <a:cxn ang="0">
                <a:pos x="connsiteX0" y="connsiteY0"/>
              </a:cxn>
              <a:cxn ang="0">
                <a:pos x="connsiteX1" y="connsiteY1"/>
              </a:cxn>
              <a:cxn ang="0">
                <a:pos x="connsiteX2" y="connsiteY2"/>
              </a:cxn>
              <a:cxn ang="0">
                <a:pos x="connsiteX3" y="connsiteY3"/>
              </a:cxn>
            </a:cxnLst>
            <a:rect l="l" t="t" r="r" b="b"/>
            <a:pathLst>
              <a:path w="3433763" h="3433762">
                <a:moveTo>
                  <a:pt x="0" y="0"/>
                </a:moveTo>
                <a:lnTo>
                  <a:pt x="3433763" y="0"/>
                </a:lnTo>
                <a:lnTo>
                  <a:pt x="3433763" y="3433763"/>
                </a:lnTo>
                <a:cubicBezTo>
                  <a:pt x="1537383" y="3433763"/>
                  <a:pt x="0" y="1896380"/>
                  <a:pt x="0" y="0"/>
                </a:cubicBezTo>
                <a:close/>
              </a:path>
            </a:pathLst>
          </a:custGeom>
          <a:solidFill>
            <a:schemeClr val="accent2"/>
          </a:solidFill>
          <a:ln w="4756" cap="flat">
            <a:noFill/>
            <a:prstDash val="solid"/>
            <a:miter/>
          </a:ln>
        </p:spPr>
        <p:txBody>
          <a:bodyPr rtlCol="0" anchor="ctr"/>
          <a:lstStyle/>
          <a:p>
            <a:endParaRPr lang="en-US" sz="1350"/>
          </a:p>
        </p:txBody>
      </p:sp>
      <p:sp>
        <p:nvSpPr>
          <p:cNvPr id="26" name="Image 4" descr="preencoded.png">
            <a:extLst>
              <a:ext uri="{FF2B5EF4-FFF2-40B4-BE49-F238E27FC236}">
                <a16:creationId xmlns:a16="http://schemas.microsoft.com/office/drawing/2014/main" id="{9019DA73-2516-F3D2-ECDB-620C90483DB3}"/>
              </a:ext>
            </a:extLst>
          </p:cNvPr>
          <p:cNvSpPr/>
          <p:nvPr/>
        </p:nvSpPr>
        <p:spPr>
          <a:xfrm flipV="1">
            <a:off x="9991725" y="1247777"/>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p>
            <a:endParaRPr lang="en-US" sz="1350"/>
          </a:p>
        </p:txBody>
      </p:sp>
      <p:sp>
        <p:nvSpPr>
          <p:cNvPr id="53" name="Image 7" descr="preencoded.png">
            <a:extLst>
              <a:ext uri="{FF2B5EF4-FFF2-40B4-BE49-F238E27FC236}">
                <a16:creationId xmlns:a16="http://schemas.microsoft.com/office/drawing/2014/main" id="{FEA70E9F-C506-413C-11EF-5915A2296643}"/>
              </a:ext>
            </a:extLst>
          </p:cNvPr>
          <p:cNvSpPr/>
          <p:nvPr/>
        </p:nvSpPr>
        <p:spPr>
          <a:xfrm flipV="1">
            <a:off x="-20085" y="4580051"/>
            <a:ext cx="2277948" cy="2277948"/>
          </a:xfrm>
          <a:custGeom>
            <a:avLst/>
            <a:gdLst>
              <a:gd name="connsiteX0" fmla="*/ 0 w 2277948"/>
              <a:gd name="connsiteY0" fmla="*/ 2277948 h 2277948"/>
              <a:gd name="connsiteX1" fmla="*/ 2277948 w 2277948"/>
              <a:gd name="connsiteY1" fmla="*/ 0 h 2277948"/>
              <a:gd name="connsiteX2" fmla="*/ 0 w 2277948"/>
              <a:gd name="connsiteY2" fmla="*/ 0 h 2277948"/>
              <a:gd name="connsiteX3" fmla="*/ 0 w 2277948"/>
              <a:gd name="connsiteY3" fmla="*/ 2277948 h 2277948"/>
            </a:gdLst>
            <a:ahLst/>
            <a:cxnLst>
              <a:cxn ang="0">
                <a:pos x="connsiteX0" y="connsiteY0"/>
              </a:cxn>
              <a:cxn ang="0">
                <a:pos x="connsiteX1" y="connsiteY1"/>
              </a:cxn>
              <a:cxn ang="0">
                <a:pos x="connsiteX2" y="connsiteY2"/>
              </a:cxn>
              <a:cxn ang="0">
                <a:pos x="connsiteX3" y="connsiteY3"/>
              </a:cxn>
            </a:cxnLst>
            <a:rect l="l" t="t" r="r" b="b"/>
            <a:pathLst>
              <a:path w="2277948" h="2277948">
                <a:moveTo>
                  <a:pt x="0" y="2277948"/>
                </a:moveTo>
                <a:cubicBezTo>
                  <a:pt x="1258034" y="2277948"/>
                  <a:pt x="2277948" y="1258034"/>
                  <a:pt x="2277948" y="0"/>
                </a:cubicBezTo>
                <a:lnTo>
                  <a:pt x="0" y="0"/>
                </a:lnTo>
                <a:lnTo>
                  <a:pt x="0" y="2277948"/>
                </a:lnTo>
                <a:close/>
              </a:path>
            </a:pathLst>
          </a:custGeom>
          <a:solidFill>
            <a:schemeClr val="accent4"/>
          </a:solidFill>
          <a:ln w="5083" cap="flat">
            <a:noFill/>
            <a:prstDash val="solid"/>
            <a:miter/>
          </a:ln>
        </p:spPr>
        <p:txBody>
          <a:bodyPr rtlCol="0" anchor="ctr"/>
          <a:lstStyle/>
          <a:p>
            <a:endParaRPr lang="en-US" sz="1350"/>
          </a:p>
        </p:txBody>
      </p:sp>
      <p:pic>
        <p:nvPicPr>
          <p:cNvPr id="21" name="Image 2" descr="preencoded.png">
            <a:extLst>
              <a:ext uri="{FF2B5EF4-FFF2-40B4-BE49-F238E27FC236}">
                <a16:creationId xmlns:a16="http://schemas.microsoft.com/office/drawing/2014/main" id="{A8B7F1F1-806C-8D65-7340-220A0C4653C8}"/>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9991885" y="3441269"/>
            <a:ext cx="2200115" cy="2200114"/>
          </a:xfrm>
          <a:prstGeom prst="rect">
            <a:avLst/>
          </a:prstGeom>
        </p:spPr>
      </p:pic>
      <p:sp>
        <p:nvSpPr>
          <p:cNvPr id="54" name="Image 2" descr="preencoded.png">
            <a:extLst>
              <a:ext uri="{FF2B5EF4-FFF2-40B4-BE49-F238E27FC236}">
                <a16:creationId xmlns:a16="http://schemas.microsoft.com/office/drawing/2014/main" id="{F19C81EC-0322-58A2-C455-6E2C84D1E6E8}"/>
              </a:ext>
            </a:extLst>
          </p:cNvPr>
          <p:cNvSpPr/>
          <p:nvPr/>
        </p:nvSpPr>
        <p:spPr>
          <a:xfrm>
            <a:off x="1707960" y="566761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sz="1350"/>
          </a:p>
        </p:txBody>
      </p:sp>
      <p:sp>
        <p:nvSpPr>
          <p:cNvPr id="2" name="Title 1"/>
          <p:cNvSpPr>
            <a:spLocks noGrp="1"/>
          </p:cNvSpPr>
          <p:nvPr>
            <p:ph type="title"/>
          </p:nvPr>
        </p:nvSpPr>
        <p:spPr>
          <a:xfrm>
            <a:off x="1508760" y="1883664"/>
            <a:ext cx="6766560" cy="768096"/>
          </a:xfrm>
        </p:spPr>
        <p:txBody>
          <a:bodyPr>
            <a:noAutofit/>
          </a:bodyPr>
          <a:lstStyle>
            <a:lvl1pPr algn="l">
              <a:lnSpc>
                <a:spcPct val="100000"/>
              </a:lnSpc>
              <a:defRPr b="1"/>
            </a:lvl1pPr>
          </a:lstStyle>
          <a:p>
            <a:r>
              <a:rPr lang="en-US"/>
              <a:t>Click to edit Master title style</a:t>
            </a:r>
          </a:p>
        </p:txBody>
      </p:sp>
      <p:sp>
        <p:nvSpPr>
          <p:cNvPr id="3" name="Content Placeholder 2"/>
          <p:cNvSpPr>
            <a:spLocks noGrp="1"/>
          </p:cNvSpPr>
          <p:nvPr>
            <p:ph idx="1"/>
          </p:nvPr>
        </p:nvSpPr>
        <p:spPr>
          <a:xfrm>
            <a:off x="1508760" y="2837688"/>
            <a:ext cx="5879592" cy="2700528"/>
          </a:xfrm>
        </p:spPr>
        <p:txBody>
          <a:bodyPr>
            <a:noAutofit/>
          </a:bodyPr>
          <a:lstStyle>
            <a:lvl1pPr marL="0" indent="0">
              <a:buNone/>
              <a:defRPr sz="1125"/>
            </a:lvl1pPr>
            <a:lvl2pPr>
              <a:defRPr sz="1125"/>
            </a:lvl2pPr>
            <a:lvl3pPr>
              <a:defRPr sz="1125"/>
            </a:lvl3pPr>
            <a:lvl4pPr>
              <a:defRPr sz="1125"/>
            </a:lvl4pPr>
            <a:lvl5pPr>
              <a:defRPr sz="112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476268495"/>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accent6"/>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EF1F750-031C-BDB7-BD7B-9CBE17406FDB}"/>
              </a:ext>
            </a:extLst>
          </p:cNvPr>
          <p:cNvSpPr/>
          <p:nvPr/>
        </p:nvSpPr>
        <p:spPr>
          <a:xfrm>
            <a:off x="0" y="0"/>
            <a:ext cx="8948739"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19" name="Freeform: Shape 18" descr="preencoded.png">
            <a:extLst>
              <a:ext uri="{FF2B5EF4-FFF2-40B4-BE49-F238E27FC236}">
                <a16:creationId xmlns:a16="http://schemas.microsoft.com/office/drawing/2014/main" id="{FEB515B5-2D9F-58E1-6E3C-CCBF105D891E}"/>
              </a:ext>
            </a:extLst>
          </p:cNvPr>
          <p:cNvSpPr/>
          <p:nvPr/>
        </p:nvSpPr>
        <p:spPr>
          <a:xfrm>
            <a:off x="7538626" y="13144"/>
            <a:ext cx="4653375" cy="6831717"/>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p>
            <a:endParaRPr lang="en-US" sz="1350"/>
          </a:p>
        </p:txBody>
      </p:sp>
      <p:pic>
        <p:nvPicPr>
          <p:cNvPr id="9" name="Image 2" descr="preencoded.png">
            <a:extLst>
              <a:ext uri="{FF2B5EF4-FFF2-40B4-BE49-F238E27FC236}">
                <a16:creationId xmlns:a16="http://schemas.microsoft.com/office/drawing/2014/main" id="{5CCFEDF9-5B69-87BA-8A33-35033DA4013F}"/>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8737235" y="-25041"/>
            <a:ext cx="3432191" cy="3432191"/>
          </a:xfrm>
          <a:prstGeom prst="rect">
            <a:avLst/>
          </a:prstGeom>
        </p:spPr>
      </p:pic>
      <p:sp>
        <p:nvSpPr>
          <p:cNvPr id="2" name="Title 1"/>
          <p:cNvSpPr>
            <a:spLocks noGrp="1"/>
          </p:cNvSpPr>
          <p:nvPr>
            <p:ph type="ctrTitle"/>
          </p:nvPr>
        </p:nvSpPr>
        <p:spPr>
          <a:xfrm>
            <a:off x="1527048" y="1975104"/>
            <a:ext cx="4169664" cy="667512"/>
          </a:xfrm>
        </p:spPr>
        <p:txBody>
          <a:bodyPr tIns="0" anchor="ctr">
            <a:noAutofit/>
          </a:bodyPr>
          <a:lstStyle>
            <a:lvl1pPr algn="l">
              <a:defRPr sz="3300"/>
            </a:lvl1pPr>
          </a:lstStyle>
          <a:p>
            <a:r>
              <a:rPr lang="en-US"/>
              <a:t>Click to edit Master title style</a:t>
            </a:r>
          </a:p>
        </p:txBody>
      </p:sp>
      <p:sp>
        <p:nvSpPr>
          <p:cNvPr id="3" name="Subtitle 2"/>
          <p:cNvSpPr>
            <a:spLocks noGrp="1"/>
          </p:cNvSpPr>
          <p:nvPr>
            <p:ph type="subTitle" idx="1"/>
          </p:nvPr>
        </p:nvSpPr>
        <p:spPr>
          <a:xfrm>
            <a:off x="1545336" y="2846832"/>
            <a:ext cx="4169664" cy="2176272"/>
          </a:xfrm>
        </p:spPr>
        <p:txBody>
          <a:bodyPr lIns="91440" tIns="0" rIns="91440" bIns="0">
            <a:noAutofit/>
          </a:bodyPr>
          <a:lstStyle>
            <a:lvl1pPr marL="0" indent="0" algn="l">
              <a:spcBef>
                <a:spcPts val="432"/>
              </a:spcBef>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418358367"/>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06C6F65-35CD-D64B-992A-0C1C1E00384D}"/>
              </a:ext>
            </a:extLst>
          </p:cNvPr>
          <p:cNvGrpSpPr/>
          <p:nvPr userDrawn="1"/>
        </p:nvGrpSpPr>
        <p:grpSpPr>
          <a:xfrm>
            <a:off x="6362700" y="0"/>
            <a:ext cx="5829298" cy="3235602"/>
            <a:chOff x="5612972" y="1"/>
            <a:chExt cx="6615961" cy="3672246"/>
          </a:xfrm>
        </p:grpSpPr>
        <p:sp>
          <p:nvSpPr>
            <p:cNvPr id="7" name="AutoShape 24">
              <a:extLst>
                <a:ext uri="{FF2B5EF4-FFF2-40B4-BE49-F238E27FC236}">
                  <a16:creationId xmlns:a16="http://schemas.microsoft.com/office/drawing/2014/main" id="{CFD467E2-FF13-7E4F-BEF9-EA1A17665B2D}"/>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8" name="Freeform 7">
              <a:extLst>
                <a:ext uri="{FF2B5EF4-FFF2-40B4-BE49-F238E27FC236}">
                  <a16:creationId xmlns:a16="http://schemas.microsoft.com/office/drawing/2014/main" id="{CA85A327-3157-B442-993A-6900F71249AC}"/>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9" name="Freeform 8">
              <a:extLst>
                <a:ext uri="{FF2B5EF4-FFF2-40B4-BE49-F238E27FC236}">
                  <a16:creationId xmlns:a16="http://schemas.microsoft.com/office/drawing/2014/main" id="{9A459CB4-74AF-0544-AB1E-7CC6D10F84EB}"/>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0" name="Freeform 9">
              <a:extLst>
                <a:ext uri="{FF2B5EF4-FFF2-40B4-BE49-F238E27FC236}">
                  <a16:creationId xmlns:a16="http://schemas.microsoft.com/office/drawing/2014/main" id="{95A20BFD-9142-D64A-A78A-61B75FCA0D76}"/>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B80736DF-C890-DB47-AEAA-D3D92505E632}"/>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2" name="Title 1">
            <a:extLst>
              <a:ext uri="{FF2B5EF4-FFF2-40B4-BE49-F238E27FC236}">
                <a16:creationId xmlns:a16="http://schemas.microsoft.com/office/drawing/2014/main" id="{39F93F26-ED5C-E74E-BFBD-E3054DC1B9C1}"/>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spc="50" baseline="0">
                <a:latin typeface="+mj-lt"/>
              </a:defRPr>
            </a:lvl1pPr>
          </a:lstStyle>
          <a:p>
            <a:r>
              <a:rPr lang="en-US"/>
              <a:t>Click to edit Master title style</a:t>
            </a:r>
            <a:endParaRPr lang="en-US" dirty="0"/>
          </a:p>
        </p:txBody>
      </p:sp>
      <p:cxnSp>
        <p:nvCxnSpPr>
          <p:cNvPr id="13" name="Straight Connector 12">
            <a:extLst>
              <a:ext uri="{FF2B5EF4-FFF2-40B4-BE49-F238E27FC236}">
                <a16:creationId xmlns:a16="http://schemas.microsoft.com/office/drawing/2014/main" id="{CF0FD074-81E2-0D4E-8446-C5B415B238A0}"/>
              </a:ext>
            </a:extLst>
          </p:cNvPr>
          <p:cNvCxnSpPr>
            <a:cxnSpLocks/>
          </p:cNvCxnSpPr>
          <p:nvPr userDrawn="1"/>
        </p:nvCxnSpPr>
        <p:spPr>
          <a:xfrm>
            <a:off x="952500" y="1934655"/>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4" name="Text Placeholder 29">
            <a:extLst>
              <a:ext uri="{FF2B5EF4-FFF2-40B4-BE49-F238E27FC236}">
                <a16:creationId xmlns:a16="http://schemas.microsoft.com/office/drawing/2014/main" id="{58AAB058-5FFC-9E4E-AD2E-FB1B4EE51025}"/>
              </a:ext>
            </a:extLst>
          </p:cNvPr>
          <p:cNvSpPr>
            <a:spLocks noGrp="1"/>
          </p:cNvSpPr>
          <p:nvPr>
            <p:ph type="body" sz="quarter" idx="13"/>
          </p:nvPr>
        </p:nvSpPr>
        <p:spPr>
          <a:xfrm>
            <a:off x="952500" y="2818296"/>
            <a:ext cx="2133600"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5" name="Text Placeholder 29">
            <a:extLst>
              <a:ext uri="{FF2B5EF4-FFF2-40B4-BE49-F238E27FC236}">
                <a16:creationId xmlns:a16="http://schemas.microsoft.com/office/drawing/2014/main" id="{18ABDA74-C3EC-274D-BE87-AC5B825A2A4C}"/>
              </a:ext>
            </a:extLst>
          </p:cNvPr>
          <p:cNvSpPr>
            <a:spLocks noGrp="1"/>
          </p:cNvSpPr>
          <p:nvPr>
            <p:ph type="body" sz="quarter" idx="14"/>
          </p:nvPr>
        </p:nvSpPr>
        <p:spPr>
          <a:xfrm>
            <a:off x="952500" y="2209800"/>
            <a:ext cx="2133600" cy="205837"/>
          </a:xfrm>
        </p:spPr>
        <p:txBody>
          <a:bodyPr lIns="0" tIns="0" rIns="0" bIns="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16" name="Straight Connector 15">
            <a:extLst>
              <a:ext uri="{FF2B5EF4-FFF2-40B4-BE49-F238E27FC236}">
                <a16:creationId xmlns:a16="http://schemas.microsoft.com/office/drawing/2014/main" id="{A3DDE02E-BC75-2645-8725-CA2CFD327A3C}"/>
              </a:ext>
            </a:extLst>
          </p:cNvPr>
          <p:cNvCxnSpPr>
            <a:cxnSpLocks/>
          </p:cNvCxnSpPr>
          <p:nvPr userDrawn="1"/>
        </p:nvCxnSpPr>
        <p:spPr>
          <a:xfrm>
            <a:off x="3663043"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7" name="Text Placeholder 29">
            <a:extLst>
              <a:ext uri="{FF2B5EF4-FFF2-40B4-BE49-F238E27FC236}">
                <a16:creationId xmlns:a16="http://schemas.microsoft.com/office/drawing/2014/main" id="{3ABA9FD1-9B74-F14F-81EF-7B3407196B03}"/>
              </a:ext>
            </a:extLst>
          </p:cNvPr>
          <p:cNvSpPr>
            <a:spLocks noGrp="1"/>
          </p:cNvSpPr>
          <p:nvPr>
            <p:ph type="body" sz="quarter" idx="15"/>
          </p:nvPr>
        </p:nvSpPr>
        <p:spPr>
          <a:xfrm>
            <a:off x="3663042" y="2818296"/>
            <a:ext cx="2128157"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8" name="Text Placeholder 29">
            <a:extLst>
              <a:ext uri="{FF2B5EF4-FFF2-40B4-BE49-F238E27FC236}">
                <a16:creationId xmlns:a16="http://schemas.microsoft.com/office/drawing/2014/main" id="{0E9E9D03-0186-5B4C-A73F-95ADCD08A44A}"/>
              </a:ext>
            </a:extLst>
          </p:cNvPr>
          <p:cNvSpPr>
            <a:spLocks noGrp="1"/>
          </p:cNvSpPr>
          <p:nvPr>
            <p:ph type="body" sz="quarter" idx="16"/>
          </p:nvPr>
        </p:nvSpPr>
        <p:spPr>
          <a:xfrm>
            <a:off x="3663042" y="2209800"/>
            <a:ext cx="2128157" cy="205837"/>
          </a:xfrm>
        </p:spPr>
        <p:txBody>
          <a:bodyPr lIns="0" tIns="0" rIns="0" bIns="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20" name="Straight Connector 19">
            <a:extLst>
              <a:ext uri="{FF2B5EF4-FFF2-40B4-BE49-F238E27FC236}">
                <a16:creationId xmlns:a16="http://schemas.microsoft.com/office/drawing/2014/main" id="{E01EE6FD-FABB-AD48-92DA-19805B502918}"/>
              </a:ext>
            </a:extLst>
          </p:cNvPr>
          <p:cNvCxnSpPr>
            <a:cxnSpLocks/>
          </p:cNvCxnSpPr>
          <p:nvPr userDrawn="1"/>
        </p:nvCxnSpPr>
        <p:spPr>
          <a:xfrm>
            <a:off x="952500" y="4248119"/>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1" name="Text Placeholder 29">
            <a:extLst>
              <a:ext uri="{FF2B5EF4-FFF2-40B4-BE49-F238E27FC236}">
                <a16:creationId xmlns:a16="http://schemas.microsoft.com/office/drawing/2014/main" id="{F953BCFF-5CB8-784F-ACC1-A14670E62196}"/>
              </a:ext>
            </a:extLst>
          </p:cNvPr>
          <p:cNvSpPr>
            <a:spLocks noGrp="1"/>
          </p:cNvSpPr>
          <p:nvPr>
            <p:ph type="body" sz="quarter" idx="19"/>
          </p:nvPr>
        </p:nvSpPr>
        <p:spPr>
          <a:xfrm>
            <a:off x="952500" y="5131299"/>
            <a:ext cx="2133600"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22" name="Text Placeholder 29">
            <a:extLst>
              <a:ext uri="{FF2B5EF4-FFF2-40B4-BE49-F238E27FC236}">
                <a16:creationId xmlns:a16="http://schemas.microsoft.com/office/drawing/2014/main" id="{97DCC038-CDD3-1D48-B8BA-2617616935C5}"/>
              </a:ext>
            </a:extLst>
          </p:cNvPr>
          <p:cNvSpPr>
            <a:spLocks noGrp="1"/>
          </p:cNvSpPr>
          <p:nvPr>
            <p:ph type="body" sz="quarter" idx="20"/>
          </p:nvPr>
        </p:nvSpPr>
        <p:spPr>
          <a:xfrm>
            <a:off x="952500" y="4522803"/>
            <a:ext cx="2133600" cy="205837"/>
          </a:xfrm>
        </p:spPr>
        <p:txBody>
          <a:bodyPr lIns="0" tIns="0" rIns="0" bIns="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23" name="Straight Connector 22">
            <a:extLst>
              <a:ext uri="{FF2B5EF4-FFF2-40B4-BE49-F238E27FC236}">
                <a16:creationId xmlns:a16="http://schemas.microsoft.com/office/drawing/2014/main" id="{93BB36CC-7349-334D-A028-58D01025E726}"/>
              </a:ext>
            </a:extLst>
          </p:cNvPr>
          <p:cNvCxnSpPr>
            <a:cxnSpLocks/>
          </p:cNvCxnSpPr>
          <p:nvPr userDrawn="1"/>
        </p:nvCxnSpPr>
        <p:spPr>
          <a:xfrm>
            <a:off x="3663043"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4" name="Text Placeholder 29">
            <a:extLst>
              <a:ext uri="{FF2B5EF4-FFF2-40B4-BE49-F238E27FC236}">
                <a16:creationId xmlns:a16="http://schemas.microsoft.com/office/drawing/2014/main" id="{C20DFC6E-CE65-E94B-921D-38F386E173F2}"/>
              </a:ext>
            </a:extLst>
          </p:cNvPr>
          <p:cNvSpPr>
            <a:spLocks noGrp="1"/>
          </p:cNvSpPr>
          <p:nvPr>
            <p:ph type="body" sz="quarter" idx="21"/>
          </p:nvPr>
        </p:nvSpPr>
        <p:spPr>
          <a:xfrm>
            <a:off x="3663042" y="5131299"/>
            <a:ext cx="2128157"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25" name="Text Placeholder 29">
            <a:extLst>
              <a:ext uri="{FF2B5EF4-FFF2-40B4-BE49-F238E27FC236}">
                <a16:creationId xmlns:a16="http://schemas.microsoft.com/office/drawing/2014/main" id="{773FBF72-A3D8-2F4E-BAD2-2755F0BE4A47}"/>
              </a:ext>
            </a:extLst>
          </p:cNvPr>
          <p:cNvSpPr>
            <a:spLocks noGrp="1"/>
          </p:cNvSpPr>
          <p:nvPr>
            <p:ph type="body" sz="quarter" idx="22"/>
          </p:nvPr>
        </p:nvSpPr>
        <p:spPr>
          <a:xfrm>
            <a:off x="3663042" y="4522803"/>
            <a:ext cx="2128157" cy="205837"/>
          </a:xfrm>
        </p:spPr>
        <p:txBody>
          <a:bodyPr lIns="0" tIns="0" rIns="0" bIns="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26" name="Straight Connector 25">
            <a:extLst>
              <a:ext uri="{FF2B5EF4-FFF2-40B4-BE49-F238E27FC236}">
                <a16:creationId xmlns:a16="http://schemas.microsoft.com/office/drawing/2014/main" id="{C402C0D4-D9C4-F547-B996-38177302A3DC}"/>
              </a:ext>
            </a:extLst>
          </p:cNvPr>
          <p:cNvCxnSpPr>
            <a:cxnSpLocks/>
          </p:cNvCxnSpPr>
          <p:nvPr userDrawn="1"/>
        </p:nvCxnSpPr>
        <p:spPr>
          <a:xfrm>
            <a:off x="6367055"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7" name="Text Placeholder 29">
            <a:extLst>
              <a:ext uri="{FF2B5EF4-FFF2-40B4-BE49-F238E27FC236}">
                <a16:creationId xmlns:a16="http://schemas.microsoft.com/office/drawing/2014/main" id="{9B18A1DC-4A61-514B-9F70-1DCC893EBB17}"/>
              </a:ext>
            </a:extLst>
          </p:cNvPr>
          <p:cNvSpPr>
            <a:spLocks noGrp="1"/>
          </p:cNvSpPr>
          <p:nvPr>
            <p:ph type="body" sz="quarter" idx="23"/>
          </p:nvPr>
        </p:nvSpPr>
        <p:spPr>
          <a:xfrm>
            <a:off x="6367054" y="5131299"/>
            <a:ext cx="2129245"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28" name="Text Placeholder 29">
            <a:extLst>
              <a:ext uri="{FF2B5EF4-FFF2-40B4-BE49-F238E27FC236}">
                <a16:creationId xmlns:a16="http://schemas.microsoft.com/office/drawing/2014/main" id="{DD138509-2AA1-D540-90D6-288474956619}"/>
              </a:ext>
            </a:extLst>
          </p:cNvPr>
          <p:cNvSpPr>
            <a:spLocks noGrp="1"/>
          </p:cNvSpPr>
          <p:nvPr>
            <p:ph type="body" sz="quarter" idx="24"/>
          </p:nvPr>
        </p:nvSpPr>
        <p:spPr>
          <a:xfrm>
            <a:off x="6367054" y="4522803"/>
            <a:ext cx="2129245" cy="205837"/>
          </a:xfrm>
        </p:spPr>
        <p:txBody>
          <a:bodyPr lIns="0" tIns="0" rIns="0" bIns="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4" name="Slide Number Placeholder 3">
            <a:extLst>
              <a:ext uri="{FF2B5EF4-FFF2-40B4-BE49-F238E27FC236}">
                <a16:creationId xmlns:a16="http://schemas.microsoft.com/office/drawing/2014/main" id="{30A6A117-A0E8-43E1-9120-CE3B8B97667F}"/>
              </a:ext>
            </a:extLst>
          </p:cNvPr>
          <p:cNvSpPr>
            <a:spLocks noGrp="1"/>
          </p:cNvSpPr>
          <p:nvPr>
            <p:ph type="sldNum" sz="quarter" idx="27"/>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40930664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9" name="Image 0" descr="preencoded.png">
            <a:extLst>
              <a:ext uri="{FF2B5EF4-FFF2-40B4-BE49-F238E27FC236}">
                <a16:creationId xmlns:a16="http://schemas.microsoft.com/office/drawing/2014/main" id="{8D5D10FF-3DE5-39CA-FA9A-29A09DC47BFC}"/>
              </a:ext>
            </a:extLst>
          </p:cNvPr>
          <p:cNvSpPr/>
          <p:nvPr/>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sz="1350"/>
          </a:p>
        </p:txBody>
      </p:sp>
      <p:pic>
        <p:nvPicPr>
          <p:cNvPr id="11" name="Image 1" descr="preencoded.png">
            <a:extLst>
              <a:ext uri="{FF2B5EF4-FFF2-40B4-BE49-F238E27FC236}">
                <a16:creationId xmlns:a16="http://schemas.microsoft.com/office/drawing/2014/main" id="{BFA89E6A-8342-AE30-45E0-BC1DFE3276CC}"/>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1" cy="5167313"/>
          </a:xfrm>
          <a:prstGeom prst="rect">
            <a:avLst/>
          </a:prstGeom>
        </p:spPr>
      </p:pic>
      <p:sp>
        <p:nvSpPr>
          <p:cNvPr id="13" name="Freeform: Shape 12">
            <a:extLst>
              <a:ext uri="{FF2B5EF4-FFF2-40B4-BE49-F238E27FC236}">
                <a16:creationId xmlns:a16="http://schemas.microsoft.com/office/drawing/2014/main" id="{A08309FA-889A-E2F2-1EDA-F872245F5FDF}"/>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sz="1350"/>
          </a:p>
        </p:txBody>
      </p:sp>
      <p:sp>
        <p:nvSpPr>
          <p:cNvPr id="15" name="Image 5" descr="preencoded.png">
            <a:extLst>
              <a:ext uri="{FF2B5EF4-FFF2-40B4-BE49-F238E27FC236}">
                <a16:creationId xmlns:a16="http://schemas.microsoft.com/office/drawing/2014/main" id="{D9D7EB49-4BC9-040F-C4CC-5771C5FB312B}"/>
              </a:ext>
            </a:extLst>
          </p:cNvPr>
          <p:cNvSpPr/>
          <p:nvPr/>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sz="1350"/>
          </a:p>
        </p:txBody>
      </p:sp>
      <p:pic>
        <p:nvPicPr>
          <p:cNvPr id="17" name="Image 6" descr="preencoded.png">
            <a:extLst>
              <a:ext uri="{FF2B5EF4-FFF2-40B4-BE49-F238E27FC236}">
                <a16:creationId xmlns:a16="http://schemas.microsoft.com/office/drawing/2014/main" id="{3CE04498-C285-EFB8-340C-1A064078152B}"/>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8" y="3440506"/>
            <a:ext cx="1719263" cy="1724025"/>
          </a:xfrm>
          <a:prstGeom prst="rect">
            <a:avLst/>
          </a:prstGeom>
        </p:spPr>
      </p:pic>
      <p:sp>
        <p:nvSpPr>
          <p:cNvPr id="7" name="Slide Number Placeholder 6"/>
          <p:cNvSpPr>
            <a:spLocks noGrp="1"/>
          </p:cNvSpPr>
          <p:nvPr>
            <p:ph type="sldNum" sz="quarter" idx="12"/>
          </p:nvPr>
        </p:nvSpPr>
        <p:spPr/>
        <p:txBody>
          <a:bodyPr/>
          <a:lstStyle/>
          <a:p>
            <a:fld id="{AEC10A0C-BB77-FD4A-8FA4-D4334D01E3A4}" type="slidenum">
              <a:rPr lang="en-US" smtClean="0"/>
              <a:pPr/>
              <a:t>‹#›</a:t>
            </a:fld>
            <a:endParaRPr lang="en-US"/>
          </a:p>
        </p:txBody>
      </p:sp>
      <p:sp>
        <p:nvSpPr>
          <p:cNvPr id="18" name="Title 19">
            <a:extLst>
              <a:ext uri="{FF2B5EF4-FFF2-40B4-BE49-F238E27FC236}">
                <a16:creationId xmlns:a16="http://schemas.microsoft.com/office/drawing/2014/main" id="{9CBE0ADC-7FA0-F7E3-96EF-BBACB6A9076E}"/>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p>
        </p:txBody>
      </p:sp>
      <p:sp>
        <p:nvSpPr>
          <p:cNvPr id="19" name="Content Placeholder 3">
            <a:extLst>
              <a:ext uri="{FF2B5EF4-FFF2-40B4-BE49-F238E27FC236}">
                <a16:creationId xmlns:a16="http://schemas.microsoft.com/office/drawing/2014/main" id="{0F9C0517-D83A-CC55-35B8-B2F990C96D30}"/>
              </a:ext>
            </a:extLst>
          </p:cNvPr>
          <p:cNvSpPr>
            <a:spLocks noGrp="1"/>
          </p:cNvSpPr>
          <p:nvPr>
            <p:ph sz="half" idx="2"/>
          </p:nvPr>
        </p:nvSpPr>
        <p:spPr>
          <a:xfrm>
            <a:off x="3685032" y="2255520"/>
            <a:ext cx="3741928" cy="4306380"/>
          </a:xfrm>
        </p:spPr>
        <p:txBody>
          <a:bodyPr lIns="45720" rIns="45720" bIns="45720">
            <a:noAutofit/>
          </a:bodyPr>
          <a:lstStyle>
            <a:lvl1pPr>
              <a:defRPr sz="1125"/>
            </a:lvl1pPr>
            <a:lvl2pPr>
              <a:defRPr sz="975"/>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5">
            <a:extLst>
              <a:ext uri="{FF2B5EF4-FFF2-40B4-BE49-F238E27FC236}">
                <a16:creationId xmlns:a16="http://schemas.microsoft.com/office/drawing/2014/main" id="{CF8BFBBE-0EAE-B647-2648-A5FB0094BF6B}"/>
              </a:ext>
            </a:extLst>
          </p:cNvPr>
          <p:cNvSpPr>
            <a:spLocks noGrp="1"/>
          </p:cNvSpPr>
          <p:nvPr>
            <p:ph sz="quarter" idx="4"/>
          </p:nvPr>
        </p:nvSpPr>
        <p:spPr>
          <a:xfrm>
            <a:off x="7754112" y="2255520"/>
            <a:ext cx="3741928" cy="4306380"/>
          </a:xfrm>
        </p:spPr>
        <p:txBody>
          <a:bodyPr lIns="45720" rIns="45720" bIns="45720">
            <a:noAutofit/>
          </a:bodyPr>
          <a:lstStyle>
            <a:lvl1pPr>
              <a:defRPr sz="1125"/>
            </a:lvl1pPr>
            <a:lvl2pPr>
              <a:defRPr sz="975"/>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63774283"/>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C6B5F91-ABF5-D0B6-E43F-40CEDC3A6DF8}"/>
              </a:ext>
            </a:extLst>
          </p:cNvPr>
          <p:cNvSpPr/>
          <p:nvPr/>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9" name="Freeform: Shape 8">
            <a:extLst>
              <a:ext uri="{FF2B5EF4-FFF2-40B4-BE49-F238E27FC236}">
                <a16:creationId xmlns:a16="http://schemas.microsoft.com/office/drawing/2014/main" id="{A52D64F1-27B6-A1E5-4F44-A6029FAB307B}"/>
              </a:ext>
            </a:extLst>
          </p:cNvPr>
          <p:cNvSpPr/>
          <p:nvPr/>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21407667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A626DE4B-D4E5-B36A-89FA-7C0E87AFC31D}"/>
              </a:ext>
            </a:extLst>
          </p:cNvPr>
          <p:cNvSpPr/>
          <p:nvPr/>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8" name="Freeform: Shape 7">
            <a:extLst>
              <a:ext uri="{FF2B5EF4-FFF2-40B4-BE49-F238E27FC236}">
                <a16:creationId xmlns:a16="http://schemas.microsoft.com/office/drawing/2014/main" id="{95243571-BE64-3777-F992-88FC43A60537}"/>
              </a:ext>
            </a:extLst>
          </p:cNvPr>
          <p:cNvSpPr/>
          <p:nvPr/>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4" name="Slide Number Placeholder 3"/>
          <p:cNvSpPr>
            <a:spLocks noGrp="1"/>
          </p:cNvSpPr>
          <p:nvPr>
            <p:ph type="sldNum" sz="quarter" idx="12"/>
          </p:nvPr>
        </p:nvSpPr>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18471517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FAE2CB-0EAD-E788-FCB7-FB12F6939199}"/>
              </a:ext>
            </a:extLst>
          </p:cNvPr>
          <p:cNvSpPr/>
          <p:nvPr/>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1860568817"/>
      </p:ext>
    </p:extLst>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AA6B609-D718-DB49-892F-7E49376CC913}"/>
              </a:ext>
            </a:extLst>
          </p:cNvPr>
          <p:cNvSpPr/>
          <p:nvPr/>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145284127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609600"/>
            <a:ext cx="103632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Rectangle 6"/>
          <p:cNvSpPr>
            <a:spLocks noGrp="1" noChangeArrowheads="1"/>
          </p:cNvSpPr>
          <p:nvPr>
            <p:ph type="sldNum" sz="quarter" idx="12"/>
          </p:nvPr>
        </p:nvSpPr>
        <p:spPr/>
        <p:txBody>
          <a:bodyPr/>
          <a:lstStyle>
            <a:lvl1pPr>
              <a:defRPr smtClean="0"/>
            </a:lvl1pPr>
          </a:lstStyle>
          <a:p>
            <a:pPr>
              <a:defRPr/>
            </a:pPr>
            <a:fld id="{1F53A37B-03A8-45AB-AD5B-CA6F968A1EB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87403572"/>
      </p:ext>
    </p:extLst>
  </p:cSld>
  <p:clrMapOvr>
    <a:masterClrMapping/>
  </p:clrMapOvr>
  <p:transition spd="slow">
    <p:checke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4" y="1122363"/>
            <a:ext cx="7096933" cy="2387600"/>
          </a:xfrm>
        </p:spPr>
        <p:txBody>
          <a:bodyPr anchor="b">
            <a:noAutofit/>
          </a:bodyPr>
          <a:lstStyle>
            <a:lvl1pPr algn="l">
              <a:defRPr sz="4500" b="1">
                <a:latin typeface="+mj-lt"/>
              </a:defRPr>
            </a:lvl1pPr>
          </a:lstStyle>
          <a:p>
            <a:r>
              <a:rPr lang="en-US"/>
              <a:t>Click to edit Master title style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3" y="3602039"/>
            <a:ext cx="9500507" cy="806675"/>
          </a:xfrm>
        </p:spPr>
        <p:txBody>
          <a:bodyPr>
            <a:noAutofit/>
          </a:bodyPr>
          <a:lstStyle>
            <a:lvl1pPr marL="0" indent="0" algn="l">
              <a:buNone/>
              <a:defRPr sz="2400">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Rectangle 3">
            <a:extLst>
              <a:ext uri="{FF2B5EF4-FFF2-40B4-BE49-F238E27FC236}">
                <a16:creationId xmlns:a16="http://schemas.microsoft.com/office/drawing/2014/main" id="{9AC79249-FDC0-364D-A734-AE1DE1605D28}"/>
              </a:ext>
            </a:extLst>
          </p:cNvPr>
          <p:cNvSpPr/>
          <p:nvPr userDrawn="1"/>
        </p:nvSpPr>
        <p:spPr>
          <a:xfrm>
            <a:off x="0" y="4572000"/>
            <a:ext cx="12192000" cy="22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Oval 4">
            <a:extLst>
              <a:ext uri="{FF2B5EF4-FFF2-40B4-BE49-F238E27FC236}">
                <a16:creationId xmlns:a16="http://schemas.microsoft.com/office/drawing/2014/main" id="{902465C8-266D-104C-9C49-323DF4A8277E}"/>
              </a:ext>
            </a:extLst>
          </p:cNvPr>
          <p:cNvSpPr/>
          <p:nvPr userDrawn="1"/>
        </p:nvSpPr>
        <p:spPr>
          <a:xfrm>
            <a:off x="583746" y="4960030"/>
            <a:ext cx="1551215" cy="1551214"/>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Freeform 10">
            <a:extLst>
              <a:ext uri="{FF2B5EF4-FFF2-40B4-BE49-F238E27FC236}">
                <a16:creationId xmlns:a16="http://schemas.microsoft.com/office/drawing/2014/main" id="{37979A1C-BF60-B345-A664-2E4F7A3461EB}"/>
              </a:ext>
            </a:extLst>
          </p:cNvPr>
          <p:cNvSpPr/>
          <p:nvPr userDrawn="1"/>
        </p:nvSpPr>
        <p:spPr>
          <a:xfrm>
            <a:off x="2" y="4571999"/>
            <a:ext cx="1118508" cy="1118508"/>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9" name="Freeform 8">
            <a:extLst>
              <a:ext uri="{FF2B5EF4-FFF2-40B4-BE49-F238E27FC236}">
                <a16:creationId xmlns:a16="http://schemas.microsoft.com/office/drawing/2014/main" id="{58080B3E-915C-2D4C-8608-596E1BFD6387}"/>
              </a:ext>
            </a:extLst>
          </p:cNvPr>
          <p:cNvSpPr/>
          <p:nvPr userDrawn="1"/>
        </p:nvSpPr>
        <p:spPr>
          <a:xfrm>
            <a:off x="2" y="5739492"/>
            <a:ext cx="1118508" cy="1118508"/>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6" name="Group 5">
            <a:extLst>
              <a:ext uri="{FF2B5EF4-FFF2-40B4-BE49-F238E27FC236}">
                <a16:creationId xmlns:a16="http://schemas.microsoft.com/office/drawing/2014/main" id="{F15FBB50-09C8-B64E-AE57-67C5E70810CB}"/>
              </a:ext>
            </a:extLst>
          </p:cNvPr>
          <p:cNvGrpSpPr/>
          <p:nvPr userDrawn="1"/>
        </p:nvGrpSpPr>
        <p:grpSpPr>
          <a:xfrm>
            <a:off x="8264428" y="-3419"/>
            <a:ext cx="3927573" cy="3165022"/>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sp>
        <p:nvSpPr>
          <p:cNvPr id="22" name="Freeform 21">
            <a:extLst>
              <a:ext uri="{FF2B5EF4-FFF2-40B4-BE49-F238E27FC236}">
                <a16:creationId xmlns:a16="http://schemas.microsoft.com/office/drawing/2014/main" id="{BC68F289-2744-2F48-893A-3F17911625C8}"/>
              </a:ext>
            </a:extLst>
          </p:cNvPr>
          <p:cNvSpPr/>
          <p:nvPr userDrawn="1"/>
        </p:nvSpPr>
        <p:spPr>
          <a:xfrm>
            <a:off x="0" y="-1"/>
            <a:ext cx="1167493" cy="116749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8" name="Freeform 27">
            <a:extLst>
              <a:ext uri="{FF2B5EF4-FFF2-40B4-BE49-F238E27FC236}">
                <a16:creationId xmlns:a16="http://schemas.microsoft.com/office/drawing/2014/main" id="{9E240E8A-950E-7946-826C-415CB5DACA43}"/>
              </a:ext>
            </a:extLst>
          </p:cNvPr>
          <p:cNvSpPr/>
          <p:nvPr userDrawn="1"/>
        </p:nvSpPr>
        <p:spPr>
          <a:xfrm>
            <a:off x="11024508" y="4580708"/>
            <a:ext cx="1167493" cy="2277292"/>
          </a:xfrm>
          <a:custGeom>
            <a:avLst/>
            <a:gdLst>
              <a:gd name="connsiteX0" fmla="*/ 1167473 w 1167493"/>
              <a:gd name="connsiteY0" fmla="*/ 0 h 2272167"/>
              <a:gd name="connsiteX1" fmla="*/ 1167493 w 1167493"/>
              <a:gd name="connsiteY1" fmla="*/ 0 h 2272167"/>
              <a:gd name="connsiteX2" fmla="*/ 1167493 w 1167493"/>
              <a:gd name="connsiteY2" fmla="*/ 492960 h 2272167"/>
              <a:gd name="connsiteX3" fmla="*/ 1167493 w 1167493"/>
              <a:gd name="connsiteY3" fmla="*/ 720385 h 2272167"/>
              <a:gd name="connsiteX4" fmla="*/ 1167493 w 1167493"/>
              <a:gd name="connsiteY4" fmla="*/ 2272167 h 2272167"/>
              <a:gd name="connsiteX5" fmla="*/ 0 w 1167493"/>
              <a:gd name="connsiteY5" fmla="*/ 2272167 h 2272167"/>
              <a:gd name="connsiteX6" fmla="*/ 0 w 1167493"/>
              <a:gd name="connsiteY6" fmla="*/ 1898074 h 2272167"/>
              <a:gd name="connsiteX7" fmla="*/ 0 w 1167493"/>
              <a:gd name="connsiteY7" fmla="*/ 1271597 h 2272167"/>
              <a:gd name="connsiteX8" fmla="*/ 0 w 1167493"/>
              <a:gd name="connsiteY8" fmla="*/ 1177688 h 2272167"/>
              <a:gd name="connsiteX9" fmla="*/ 1048124 w 1167493"/>
              <a:gd name="connsiteY9" fmla="*/ 6080 h 2272167"/>
              <a:gd name="connsiteX10" fmla="*/ 1167473 w 1167493"/>
              <a:gd name="connsiteY10" fmla="*/ 0 h 2272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67493" h="2272167">
                <a:moveTo>
                  <a:pt x="1167473" y="0"/>
                </a:moveTo>
                <a:lnTo>
                  <a:pt x="1167493" y="0"/>
                </a:lnTo>
                <a:lnTo>
                  <a:pt x="1167493" y="492960"/>
                </a:lnTo>
                <a:lnTo>
                  <a:pt x="1167493" y="720385"/>
                </a:lnTo>
                <a:lnTo>
                  <a:pt x="1167493" y="2272167"/>
                </a:lnTo>
                <a:lnTo>
                  <a:pt x="0" y="2272167"/>
                </a:lnTo>
                <a:lnTo>
                  <a:pt x="0" y="1898074"/>
                </a:lnTo>
                <a:lnTo>
                  <a:pt x="0" y="1271597"/>
                </a:lnTo>
                <a:lnTo>
                  <a:pt x="0" y="1177688"/>
                </a:lnTo>
                <a:cubicBezTo>
                  <a:pt x="0" y="567919"/>
                  <a:pt x="459408" y="66389"/>
                  <a:pt x="1048124" y="6080"/>
                </a:cubicBezTo>
                <a:lnTo>
                  <a:pt x="116747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7" name="Slide Number Placeholder 6">
            <a:extLst>
              <a:ext uri="{FF2B5EF4-FFF2-40B4-BE49-F238E27FC236}">
                <a16:creationId xmlns:a16="http://schemas.microsoft.com/office/drawing/2014/main" id="{698AE20B-EBB3-094D-DB4C-C2D61D613A8C}"/>
              </a:ext>
            </a:extLst>
          </p:cNvPr>
          <p:cNvSpPr>
            <a:spLocks noGrp="1"/>
          </p:cNvSpPr>
          <p:nvPr>
            <p:ph type="sldNum" sz="quarter" idx="10"/>
          </p:nvPr>
        </p:nvSpPr>
        <p:spPr/>
        <p:txBody>
          <a:bodyPr/>
          <a:lstStyle/>
          <a:p>
            <a:fld id="{294A09A9-5501-47C1-A89A-A340965A2BE2}" type="slidenum">
              <a:rPr lang="en-US" smtClean="0"/>
              <a:pPr/>
              <a:t>‹#›</a:t>
            </a:fld>
            <a:endParaRPr lang="en-US"/>
          </a:p>
        </p:txBody>
      </p:sp>
    </p:spTree>
    <p:extLst>
      <p:ext uri="{BB962C8B-B14F-4D97-AF65-F5344CB8AC3E}">
        <p14:creationId xmlns:p14="http://schemas.microsoft.com/office/powerpoint/2010/main" val="35102720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4" y="2017469"/>
            <a:ext cx="9779183" cy="3366815"/>
          </a:xfrm>
        </p:spPr>
        <p:txBody>
          <a:bodyPr>
            <a:noAutofit/>
          </a:bodyPr>
          <a:lstStyle>
            <a:lvl1pPr marL="0" indent="0">
              <a:buNone/>
              <a:defRPr>
                <a:latin typeface="+mn-lt"/>
              </a:defRPr>
            </a:lvl1pPr>
            <a:lvl2pPr marL="342900" indent="0">
              <a:buNone/>
              <a:defRPr>
                <a:latin typeface="+mn-lt"/>
              </a:defRPr>
            </a:lvl2pPr>
            <a:lvl3pPr marL="685800" indent="0">
              <a:buNone/>
              <a:defRPr>
                <a:latin typeface="+mn-lt"/>
              </a:defRPr>
            </a:lvl3pPr>
            <a:lvl4pPr marL="1028700" indent="0">
              <a:buNone/>
              <a:defRPr>
                <a:latin typeface="+mn-lt"/>
              </a:defRPr>
            </a:lvl4pPr>
            <a:lvl5pPr marL="13716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Freeform 4">
            <a:extLst>
              <a:ext uri="{FF2B5EF4-FFF2-40B4-BE49-F238E27FC236}">
                <a16:creationId xmlns:a16="http://schemas.microsoft.com/office/drawing/2014/main" id="{055FD0FC-C8FF-6741-A364-A29CDC6F9495}"/>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sp>
        <p:nvSpPr>
          <p:cNvPr id="6" name="Freeform 5">
            <a:extLst>
              <a:ext uri="{FF2B5EF4-FFF2-40B4-BE49-F238E27FC236}">
                <a16:creationId xmlns:a16="http://schemas.microsoft.com/office/drawing/2014/main" id="{D11C9832-A021-954E-A34F-2988D1189AE9}"/>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8082093" y="5590905"/>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grpSp>
      <p:sp>
        <p:nvSpPr>
          <p:cNvPr id="15" name="Title 14">
            <a:extLst>
              <a:ext uri="{FF2B5EF4-FFF2-40B4-BE49-F238E27FC236}">
                <a16:creationId xmlns:a16="http://schemas.microsoft.com/office/drawing/2014/main" id="{B78DCB74-D75C-A010-7A21-F2ABB54BDE9B}"/>
              </a:ext>
            </a:extLst>
          </p:cNvPr>
          <p:cNvSpPr>
            <a:spLocks noGrp="1"/>
          </p:cNvSpPr>
          <p:nvPr>
            <p:ph type="title"/>
          </p:nvPr>
        </p:nvSpPr>
        <p:spPr/>
        <p:txBody>
          <a:bodyPr/>
          <a:lstStyle>
            <a:lvl1pPr>
              <a:defRPr b="1">
                <a:solidFill>
                  <a:schemeClr val="accent3"/>
                </a:solidFill>
              </a:defRPr>
            </a:lvl1pPr>
          </a:lstStyle>
          <a:p>
            <a:r>
              <a:rPr lang="en-US"/>
              <a:t>Click to edit Master title style</a:t>
            </a:r>
          </a:p>
        </p:txBody>
      </p:sp>
    </p:spTree>
    <p:extLst>
      <p:ext uri="{BB962C8B-B14F-4D97-AF65-F5344CB8AC3E}">
        <p14:creationId xmlns:p14="http://schemas.microsoft.com/office/powerpoint/2010/main" val="10421587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62587F-7496-384A-AF40-18FC8CF0709D}"/>
              </a:ext>
            </a:extLst>
          </p:cNvPr>
          <p:cNvSpPr/>
          <p:nvPr userDrawn="1"/>
        </p:nvSpPr>
        <p:spPr>
          <a:xfrm>
            <a:off x="0" y="2285998"/>
            <a:ext cx="12208823"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Freeform 11">
            <a:extLst>
              <a:ext uri="{FF2B5EF4-FFF2-40B4-BE49-F238E27FC236}">
                <a16:creationId xmlns:a16="http://schemas.microsoft.com/office/drawing/2014/main" id="{84DB028B-A475-224B-B675-A15A56CAD0BF}"/>
              </a:ext>
            </a:extLst>
          </p:cNvPr>
          <p:cNvSpPr/>
          <p:nvPr userDrawn="1"/>
        </p:nvSpPr>
        <p:spPr>
          <a:xfrm flipH="1">
            <a:off x="8597719"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4" name="Freeform 13">
            <a:extLst>
              <a:ext uri="{FF2B5EF4-FFF2-40B4-BE49-F238E27FC236}">
                <a16:creationId xmlns:a16="http://schemas.microsoft.com/office/drawing/2014/main" id="{61C34955-105B-4D4D-B51D-754C5D38A85D}"/>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5" name="Freeform 14">
            <a:extLst>
              <a:ext uri="{FF2B5EF4-FFF2-40B4-BE49-F238E27FC236}">
                <a16:creationId xmlns:a16="http://schemas.microsoft.com/office/drawing/2014/main" id="{2734DEB1-EC02-2E42-9292-4ADD115060A5}"/>
              </a:ext>
            </a:extLst>
          </p:cNvPr>
          <p:cNvSpPr/>
          <p:nvPr userDrawn="1"/>
        </p:nvSpPr>
        <p:spPr>
          <a:xfrm rot="5400000" flipH="1" flipV="1">
            <a:off x="10344102" y="438100"/>
            <a:ext cx="2285999" cy="1409801"/>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3" name="Title 1">
            <a:extLst>
              <a:ext uri="{FF2B5EF4-FFF2-40B4-BE49-F238E27FC236}">
                <a16:creationId xmlns:a16="http://schemas.microsoft.com/office/drawing/2014/main" id="{5E932F0D-7FC3-634B-932C-3625C16C8DE2}"/>
              </a:ext>
            </a:extLst>
          </p:cNvPr>
          <p:cNvSpPr>
            <a:spLocks noGrp="1"/>
          </p:cNvSpPr>
          <p:nvPr>
            <p:ph type="title"/>
          </p:nvPr>
        </p:nvSpPr>
        <p:spPr>
          <a:xfrm>
            <a:off x="1167494" y="381000"/>
            <a:ext cx="9779183" cy="1325563"/>
          </a:xfrm>
        </p:spPr>
        <p:txBody>
          <a:bodyPr anchor="b">
            <a:noAutofit/>
          </a:bodyPr>
          <a:lstStyle>
            <a:lvl1pPr>
              <a:defRPr sz="3600" b="1">
                <a:latin typeface="+mj-lt"/>
              </a:defRPr>
            </a:lvl1pPr>
          </a:lstStyle>
          <a:p>
            <a:r>
              <a:rPr lang="en-US"/>
              <a:t>Click to edit Master title style</a:t>
            </a:r>
          </a:p>
        </p:txBody>
      </p:sp>
      <p:sp>
        <p:nvSpPr>
          <p:cNvPr id="3" name="Text Placeholder 2">
            <a:extLst>
              <a:ext uri="{FF2B5EF4-FFF2-40B4-BE49-F238E27FC236}">
                <a16:creationId xmlns:a16="http://schemas.microsoft.com/office/drawing/2014/main" id="{2E65DE34-CDB7-41F7-A95A-592B99558C69}"/>
              </a:ext>
            </a:extLst>
          </p:cNvPr>
          <p:cNvSpPr>
            <a:spLocks noGrp="1"/>
          </p:cNvSpPr>
          <p:nvPr>
            <p:ph type="body" idx="1"/>
          </p:nvPr>
        </p:nvSpPr>
        <p:spPr>
          <a:xfrm>
            <a:off x="1167494" y="2653169"/>
            <a:ext cx="9779183" cy="3436483"/>
          </a:xfrm>
        </p:spPr>
        <p:txBody>
          <a:bodyPr>
            <a:noAutofit/>
          </a:bodyPr>
          <a:lstStyle>
            <a:lvl1pPr marL="0" indent="0">
              <a:lnSpc>
                <a:spcPct val="150000"/>
              </a:lnSpc>
              <a:buNone/>
              <a:defRPr sz="1800">
                <a:solidFill>
                  <a:schemeClr val="bg1"/>
                </a:solidFill>
                <a:latin typeface="+mn-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DB69FC35-DDC8-45FB-8ACB-21C15F57C1F1}"/>
              </a:ext>
            </a:extLst>
          </p:cNvPr>
          <p:cNvSpPr>
            <a:spLocks noGrp="1"/>
          </p:cNvSpPr>
          <p:nvPr>
            <p:ph type="sldNum" sz="quarter" idx="12"/>
          </p:nvPr>
        </p:nvSpPr>
        <p:spPr>
          <a:xfrm>
            <a:off x="10206317" y="6356352"/>
            <a:ext cx="1604683" cy="365125"/>
          </a:xfrm>
        </p:spPr>
        <p:txBody>
          <a:bodyPr>
            <a:noAutofit/>
          </a:bodyPr>
          <a:lstStyle>
            <a:lvl1pPr>
              <a:defRPr>
                <a:solidFill>
                  <a:schemeClr val="accent3"/>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23325733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Section title">
    <p:spTree>
      <p:nvGrpSpPr>
        <p:cNvPr id="1" name=""/>
        <p:cNvGrpSpPr/>
        <p:nvPr/>
      </p:nvGrpSpPr>
      <p:grpSpPr>
        <a:xfrm>
          <a:off x="0" y="0"/>
          <a:ext cx="0" cy="0"/>
          <a:chOff x="0" y="0"/>
          <a:chExt cx="0" cy="0"/>
        </a:xfrm>
      </p:grpSpPr>
      <p:sp>
        <p:nvSpPr>
          <p:cNvPr id="23" name="Freeform 22">
            <a:extLst>
              <a:ext uri="{FF2B5EF4-FFF2-40B4-BE49-F238E27FC236}">
                <a16:creationId xmlns:a16="http://schemas.microsoft.com/office/drawing/2014/main" id="{067EACEC-C2DD-EA42-8504-176673AD1F20}"/>
              </a:ext>
            </a:extLst>
          </p:cNvPr>
          <p:cNvSpPr/>
          <p:nvPr userDrawn="1"/>
        </p:nvSpPr>
        <p:spPr>
          <a:xfrm>
            <a:off x="0" y="0"/>
            <a:ext cx="8025491" cy="6858000"/>
          </a:xfrm>
          <a:custGeom>
            <a:avLst/>
            <a:gdLst>
              <a:gd name="connsiteX0" fmla="*/ 0 w 8025490"/>
              <a:gd name="connsiteY0" fmla="*/ 0 h 6858000"/>
              <a:gd name="connsiteX1" fmla="*/ 4596490 w 8025490"/>
              <a:gd name="connsiteY1" fmla="*/ 0 h 6858000"/>
              <a:gd name="connsiteX2" fmla="*/ 8025490 w 8025490"/>
              <a:gd name="connsiteY2" fmla="*/ 3429000 h 6858000"/>
              <a:gd name="connsiteX3" fmla="*/ 4596490 w 8025490"/>
              <a:gd name="connsiteY3" fmla="*/ 6858000 h 6858000"/>
              <a:gd name="connsiteX4" fmla="*/ 0 w 802549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25490" h="6858000">
                <a:moveTo>
                  <a:pt x="0" y="0"/>
                </a:moveTo>
                <a:lnTo>
                  <a:pt x="4596490" y="0"/>
                </a:lnTo>
                <a:cubicBezTo>
                  <a:pt x="6490274" y="0"/>
                  <a:pt x="8025490" y="1535216"/>
                  <a:pt x="8025490" y="3429000"/>
                </a:cubicBezTo>
                <a:cubicBezTo>
                  <a:pt x="8025490" y="5322784"/>
                  <a:pt x="6490274" y="6858000"/>
                  <a:pt x="4596490" y="6858000"/>
                </a:cubicBez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5" y="1059400"/>
            <a:ext cx="6245912" cy="2387600"/>
          </a:xfrm>
        </p:spPr>
        <p:txBody>
          <a:bodyPr anchor="b">
            <a:noAutofit/>
          </a:bodyPr>
          <a:lstStyle>
            <a:lvl1pPr algn="l">
              <a:defRPr sz="4500" b="1">
                <a:solidFill>
                  <a:schemeClr val="bg1"/>
                </a:solidFill>
                <a:latin typeface="+mj-lt"/>
              </a:defRPr>
            </a:lvl1pPr>
          </a:lstStyle>
          <a:p>
            <a:r>
              <a:rPr lang="en-US"/>
              <a:t>Click to edit Master title style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5" y="3539077"/>
            <a:ext cx="6245912" cy="1406101"/>
          </a:xfrm>
        </p:spPr>
        <p:txBody>
          <a:bodyPr>
            <a:noAutofit/>
          </a:bodyPr>
          <a:lstStyle>
            <a:lvl1pPr marL="0" indent="0" algn="l">
              <a:buNone/>
              <a:defRPr sz="2400">
                <a:solidFill>
                  <a:schemeClr val="bg1"/>
                </a:solidFill>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grpSp>
        <p:nvGrpSpPr>
          <p:cNvPr id="6" name="Group 5">
            <a:extLst>
              <a:ext uri="{FF2B5EF4-FFF2-40B4-BE49-F238E27FC236}">
                <a16:creationId xmlns:a16="http://schemas.microsoft.com/office/drawing/2014/main" id="{89843C7E-5704-7A46-8974-F3BFA42E7310}"/>
              </a:ext>
            </a:extLst>
          </p:cNvPr>
          <p:cNvGrpSpPr/>
          <p:nvPr userDrawn="1"/>
        </p:nvGrpSpPr>
        <p:grpSpPr>
          <a:xfrm rot="16200000">
            <a:off x="8286530" y="2207195"/>
            <a:ext cx="3032351" cy="2443611"/>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sp>
        <p:nvSpPr>
          <p:cNvPr id="17" name="Freeform 16">
            <a:extLst>
              <a:ext uri="{FF2B5EF4-FFF2-40B4-BE49-F238E27FC236}">
                <a16:creationId xmlns:a16="http://schemas.microsoft.com/office/drawing/2014/main" id="{0B179973-08D2-EF40-B516-35E75E906394}"/>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8" name="Freeform 17">
            <a:extLst>
              <a:ext uri="{FF2B5EF4-FFF2-40B4-BE49-F238E27FC236}">
                <a16:creationId xmlns:a16="http://schemas.microsoft.com/office/drawing/2014/main" id="{6C811FF3-E48A-194D-8022-65F8C3A17449}"/>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Tree>
    <p:extLst>
      <p:ext uri="{BB962C8B-B14F-4D97-AF65-F5344CB8AC3E}">
        <p14:creationId xmlns:p14="http://schemas.microsoft.com/office/powerpoint/2010/main" val="2388431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C82066DD-D313-D148-89C7-338EB873A730}"/>
              </a:ext>
            </a:extLst>
          </p:cNvPr>
          <p:cNvGrpSpPr>
            <a:grpSpLocks/>
          </p:cNvGrpSpPr>
          <p:nvPr userDrawn="1"/>
        </p:nvGrpSpPr>
        <p:grpSpPr bwMode="auto">
          <a:xfrm rot="16200000" flipV="1">
            <a:off x="0" y="3900132"/>
            <a:ext cx="2959226" cy="2959226"/>
            <a:chOff x="0" y="12289"/>
            <a:chExt cx="3550" cy="3551"/>
          </a:xfrm>
        </p:grpSpPr>
        <p:sp>
          <p:nvSpPr>
            <p:cNvPr id="15" name="Freeform 14">
              <a:extLst>
                <a:ext uri="{FF2B5EF4-FFF2-40B4-BE49-F238E27FC236}">
                  <a16:creationId xmlns:a16="http://schemas.microsoft.com/office/drawing/2014/main" id="{A5BBD7C7-99D1-E841-A081-6912D1F2B855}"/>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6" name="Freeform 15">
              <a:extLst>
                <a:ext uri="{FF2B5EF4-FFF2-40B4-BE49-F238E27FC236}">
                  <a16:creationId xmlns:a16="http://schemas.microsoft.com/office/drawing/2014/main" id="{227A14EE-CB79-754A-8B19-EB9874B3158E}"/>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9" name="Freeform 18">
              <a:extLst>
                <a:ext uri="{FF2B5EF4-FFF2-40B4-BE49-F238E27FC236}">
                  <a16:creationId xmlns:a16="http://schemas.microsoft.com/office/drawing/2014/main" id="{35B38B80-C3D3-4C47-B468-C41A8FF36F2A}"/>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4" name="Picture Placeholder 2">
            <a:extLst>
              <a:ext uri="{FF2B5EF4-FFF2-40B4-BE49-F238E27FC236}">
                <a16:creationId xmlns:a16="http://schemas.microsoft.com/office/drawing/2014/main" id="{F0C4E8C2-3240-594A-9D5E-1BCD1AF44C5E}"/>
              </a:ext>
            </a:extLst>
          </p:cNvPr>
          <p:cNvSpPr>
            <a:spLocks noGrp="1"/>
          </p:cNvSpPr>
          <p:nvPr>
            <p:ph type="pic" sz="quarter" idx="13"/>
          </p:nvPr>
        </p:nvSpPr>
        <p:spPr>
          <a:xfrm>
            <a:off x="6096000" y="-22543"/>
            <a:ext cx="6096000" cy="6903086"/>
          </a:xfrm>
        </p:spPr>
        <p:txBody>
          <a:bodyPr/>
          <a:lstStyle/>
          <a:p>
            <a:r>
              <a:rPr lang="en-US"/>
              <a:t>Click icon to add picture</a:t>
            </a:r>
            <a:endParaRPr lang="en-US" dirty="0"/>
          </a:p>
        </p:txBody>
      </p:sp>
      <p:sp>
        <p:nvSpPr>
          <p:cNvPr id="9" name="Title 1">
            <a:extLst>
              <a:ext uri="{FF2B5EF4-FFF2-40B4-BE49-F238E27FC236}">
                <a16:creationId xmlns:a16="http://schemas.microsoft.com/office/drawing/2014/main" id="{A5C37098-CEB2-1E45-989B-3DD92F3B1A30}"/>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latin typeface="+mj-lt"/>
              </a:defRPr>
            </a:lvl1pPr>
          </a:lstStyle>
          <a:p>
            <a:r>
              <a:rPr lang="en-US"/>
              <a:t>Click to edit Master title style</a:t>
            </a:r>
            <a:endParaRPr lang="en-US" dirty="0"/>
          </a:p>
        </p:txBody>
      </p:sp>
      <p:cxnSp>
        <p:nvCxnSpPr>
          <p:cNvPr id="17" name="Straight Connector 16">
            <a:extLst>
              <a:ext uri="{FF2B5EF4-FFF2-40B4-BE49-F238E27FC236}">
                <a16:creationId xmlns:a16="http://schemas.microsoft.com/office/drawing/2014/main" id="{1D23F761-57FC-3649-AE84-0C3EF95EF561}"/>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8" name="Text Placeholder 29">
            <a:extLst>
              <a:ext uri="{FF2B5EF4-FFF2-40B4-BE49-F238E27FC236}">
                <a16:creationId xmlns:a16="http://schemas.microsoft.com/office/drawing/2014/main" id="{E66F2BC9-2F8A-1543-9AFD-9BAB0E75B31C}"/>
              </a:ext>
            </a:extLst>
          </p:cNvPr>
          <p:cNvSpPr>
            <a:spLocks noGrp="1"/>
          </p:cNvSpPr>
          <p:nvPr>
            <p:ph type="body" sz="quarter" idx="11"/>
          </p:nvPr>
        </p:nvSpPr>
        <p:spPr>
          <a:xfrm>
            <a:off x="952499" y="2289363"/>
            <a:ext cx="4572001" cy="2795232"/>
          </a:xfrm>
        </p:spPr>
        <p:txBody>
          <a:bodyPr lIns="0" tIns="0" rIns="0" bIns="0">
            <a:noAutofit/>
          </a:bodyPr>
          <a:lstStyle>
            <a:lvl1pPr marL="0" indent="0">
              <a:lnSpc>
                <a:spcPct val="100000"/>
              </a:lnSpc>
              <a:buNone/>
              <a:defRPr sz="16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4" name="Slide Number Placeholder 3">
            <a:extLst>
              <a:ext uri="{FF2B5EF4-FFF2-40B4-BE49-F238E27FC236}">
                <a16:creationId xmlns:a16="http://schemas.microsoft.com/office/drawing/2014/main" id="{8F25D00C-8F5C-4528-87FA-F9431D967555}"/>
              </a:ext>
            </a:extLst>
          </p:cNvPr>
          <p:cNvSpPr>
            <a:spLocks noGrp="1"/>
          </p:cNvSpPr>
          <p:nvPr>
            <p:ph type="sldNum" sz="quarter" idx="16"/>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3073769527"/>
      </p:ext>
    </p:extLst>
  </p:cSld>
  <p:clrMapOvr>
    <a:masterClrMapping/>
  </p:clrMapOvr>
  <p:extLst>
    <p:ext uri="{DCECCB84-F9BA-43D5-87BE-67443E8EF086}">
      <p15:sldGuideLst xmlns:p15="http://schemas.microsoft.com/office/powerpoint/2012/main">
        <p15:guide id="1" pos="600">
          <p15:clr>
            <a:srgbClr val="FBAE40"/>
          </p15:clr>
        </p15:guide>
        <p15:guide id="6" pos="3480" userDrawn="1">
          <p15:clr>
            <a:srgbClr val="FBAE40"/>
          </p15:clr>
        </p15:guide>
        <p15:guide id="7" orient="horz" pos="1440" userDrawn="1">
          <p15:clr>
            <a:srgbClr val="FBAE40"/>
          </p15:clr>
        </p15:guide>
        <p15:guide id="9" orient="horz" pos="1224" userDrawn="1">
          <p15:clr>
            <a:srgbClr val="FBAE40"/>
          </p15:clr>
        </p15:guide>
        <p15:guide id="10" orient="horz" pos="552"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4" y="381000"/>
            <a:ext cx="9779183" cy="1325563"/>
          </a:xfrm>
        </p:spPr>
        <p:txBody>
          <a:bodyPr anchor="b">
            <a:noAutofit/>
          </a:bodyPr>
          <a:lstStyle>
            <a:lvl1pPr>
              <a:defRPr sz="36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4" y="2087563"/>
            <a:ext cx="9779183" cy="3366815"/>
          </a:xfrm>
        </p:spPr>
        <p:txBody>
          <a:bodyPr>
            <a:noAutofit/>
          </a:bodyPr>
          <a:lstStyle>
            <a:lvl1pPr marL="0" indent="0">
              <a:buNone/>
              <a:defRPr>
                <a:latin typeface="+mn-lt"/>
              </a:defRPr>
            </a:lvl1pPr>
            <a:lvl2pPr marL="342900" indent="0">
              <a:buNone/>
              <a:defRPr>
                <a:latin typeface="+mn-lt"/>
              </a:defRPr>
            </a:lvl2pPr>
            <a:lvl3pPr marL="685800" indent="0">
              <a:buNone/>
              <a:defRPr>
                <a:latin typeface="+mn-lt"/>
              </a:defRPr>
            </a:lvl3pPr>
            <a:lvl4pPr marL="1028700" indent="0">
              <a:buNone/>
              <a:defRPr>
                <a:latin typeface="+mn-lt"/>
              </a:defRPr>
            </a:lvl4pPr>
            <a:lvl5pPr marL="13716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Freeform 4">
            <a:extLst>
              <a:ext uri="{FF2B5EF4-FFF2-40B4-BE49-F238E27FC236}">
                <a16:creationId xmlns:a16="http://schemas.microsoft.com/office/drawing/2014/main" id="{055FD0FC-C8FF-6741-A364-A29CDC6F9495}"/>
              </a:ext>
            </a:extLst>
          </p:cNvPr>
          <p:cNvSpPr/>
          <p:nvPr userDrawn="1"/>
        </p:nvSpPr>
        <p:spPr>
          <a:xfrm rot="5400000" flipH="1">
            <a:off x="1"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7" y="6356352"/>
            <a:ext cx="1657723" cy="365125"/>
          </a:xfrm>
          <a:prstGeom prst="rect">
            <a:avLst/>
          </a:prstGeom>
        </p:spPr>
        <p:txBody>
          <a:bodyPr vert="horz" lIns="91440" tIns="45720" rIns="91440" bIns="45720" rtlCol="0" anchor="ctr">
            <a:noAutofit/>
          </a:bodyPr>
          <a:lstStyle>
            <a:lvl1pPr algn="r">
              <a:defRPr sz="900">
                <a:solidFill>
                  <a:schemeClr val="accent3"/>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13917288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Chart 2">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BA2A58C-57B7-834C-8F5C-3299322411B1}"/>
              </a:ext>
            </a:extLst>
          </p:cNvPr>
          <p:cNvGrpSpPr/>
          <p:nvPr userDrawn="1"/>
        </p:nvGrpSpPr>
        <p:grpSpPr>
          <a:xfrm rot="16200000">
            <a:off x="10772262" y="152643"/>
            <a:ext cx="1572380" cy="1267097"/>
            <a:chOff x="7413403" y="4976359"/>
            <a:chExt cx="2334986" cy="1881641"/>
          </a:xfrm>
        </p:grpSpPr>
        <p:sp>
          <p:nvSpPr>
            <p:cNvPr id="13" name="Freeform 12">
              <a:extLst>
                <a:ext uri="{FF2B5EF4-FFF2-40B4-BE49-F238E27FC236}">
                  <a16:creationId xmlns:a16="http://schemas.microsoft.com/office/drawing/2014/main" id="{801D8067-144A-FE48-AF1E-529B662DCAD3}"/>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4" name="Freeform 13">
              <a:extLst>
                <a:ext uri="{FF2B5EF4-FFF2-40B4-BE49-F238E27FC236}">
                  <a16:creationId xmlns:a16="http://schemas.microsoft.com/office/drawing/2014/main" id="{2ECA7D87-C78C-C140-AA28-C0FB20209045}"/>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4" y="381000"/>
            <a:ext cx="9779183" cy="1325563"/>
          </a:xfrm>
        </p:spPr>
        <p:txBody>
          <a:bodyPr anchor="b">
            <a:noAutofit/>
          </a:bodyPr>
          <a:lstStyle>
            <a:lvl1pPr>
              <a:defRPr sz="36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4" y="2087565"/>
            <a:ext cx="9779183" cy="3366813"/>
          </a:xfrm>
        </p:spPr>
        <p:txBody>
          <a:bodyPr>
            <a:noAutofit/>
          </a:bodyPr>
          <a:lstStyle>
            <a:lvl1pPr marL="0" indent="0">
              <a:buNone/>
              <a:defRPr>
                <a:latin typeface="+mn-lt"/>
              </a:defRPr>
            </a:lvl1pPr>
            <a:lvl2pPr marL="342900" indent="0">
              <a:buNone/>
              <a:defRPr>
                <a:latin typeface="+mn-lt"/>
              </a:defRPr>
            </a:lvl2pPr>
            <a:lvl3pPr marL="685800" indent="0">
              <a:buNone/>
              <a:defRPr>
                <a:latin typeface="+mn-lt"/>
              </a:defRPr>
            </a:lvl3pPr>
            <a:lvl4pPr marL="1028700" indent="0">
              <a:buNone/>
              <a:defRPr>
                <a:latin typeface="+mn-lt"/>
              </a:defRPr>
            </a:lvl4pPr>
            <a:lvl5pPr marL="13716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7" y="6356352"/>
            <a:ext cx="1657723" cy="365125"/>
          </a:xfrm>
          <a:prstGeom prst="rect">
            <a:avLst/>
          </a:prstGeom>
        </p:spPr>
        <p:txBody>
          <a:bodyPr vert="horz" lIns="91440" tIns="45720" rIns="91440" bIns="45720" rtlCol="0" anchor="ctr">
            <a:noAutofit/>
          </a:bodyPr>
          <a:lstStyle>
            <a:lvl1pPr algn="r">
              <a:defRPr sz="900">
                <a:solidFill>
                  <a:schemeClr val="accent3"/>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94499146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5ED18-7A07-47F1-8056-CD86B076AFE2}"/>
              </a:ext>
            </a:extLst>
          </p:cNvPr>
          <p:cNvSpPr>
            <a:spLocks noGrp="1"/>
          </p:cNvSpPr>
          <p:nvPr>
            <p:ph type="title"/>
          </p:nvPr>
        </p:nvSpPr>
        <p:spPr>
          <a:xfrm>
            <a:off x="1798722" y="1684338"/>
            <a:ext cx="8594559" cy="2810460"/>
          </a:xfrm>
        </p:spPr>
        <p:txBody>
          <a:bodyPr>
            <a:noAutofit/>
          </a:bodyPr>
          <a:lstStyle>
            <a:lvl1pPr algn="ctr">
              <a:lnSpc>
                <a:spcPct val="100000"/>
              </a:lnSpc>
              <a:defRPr sz="3450">
                <a:solidFill>
                  <a:schemeClr val="bg1"/>
                </a:solidFill>
                <a:latin typeface="+mj-lt"/>
              </a:defRPr>
            </a:lvl1pPr>
          </a:lstStyle>
          <a:p>
            <a:r>
              <a:rPr lang="en-US"/>
              <a:t>Click to edit Master title style</a:t>
            </a:r>
          </a:p>
        </p:txBody>
      </p:sp>
      <p:sp>
        <p:nvSpPr>
          <p:cNvPr id="8" name="Text Placeholder 7">
            <a:extLst>
              <a:ext uri="{FF2B5EF4-FFF2-40B4-BE49-F238E27FC236}">
                <a16:creationId xmlns:a16="http://schemas.microsoft.com/office/drawing/2014/main" id="{4C91C146-F9A8-9A4C-9508-8590923B8D9A}"/>
              </a:ext>
            </a:extLst>
          </p:cNvPr>
          <p:cNvSpPr>
            <a:spLocks noGrp="1"/>
          </p:cNvSpPr>
          <p:nvPr>
            <p:ph type="body" sz="quarter" idx="13" hasCustomPrompt="1"/>
          </p:nvPr>
        </p:nvSpPr>
        <p:spPr>
          <a:xfrm>
            <a:off x="381001" y="519407"/>
            <a:ext cx="1364297" cy="1094521"/>
          </a:xfrm>
        </p:spPr>
        <p:txBody>
          <a:bodyPr>
            <a:noAutofit/>
          </a:bodyPr>
          <a:lstStyle>
            <a:lvl1pPr marL="0" indent="0" algn="ctr">
              <a:buNone/>
              <a:defRPr sz="17925" b="1">
                <a:solidFill>
                  <a:schemeClr val="accent1">
                    <a:lumMod val="75000"/>
                  </a:schemeClr>
                </a:solidFill>
                <a:latin typeface="Tenorite" pitchFamily="2" charset="0"/>
              </a:defRPr>
            </a:lvl1pPr>
            <a:lvl2pPr marL="342900" indent="0">
              <a:buNone/>
              <a:defRPr b="1">
                <a:solidFill>
                  <a:schemeClr val="bg1"/>
                </a:solidFill>
                <a:latin typeface="Tenorite" pitchFamily="2" charset="0"/>
              </a:defRPr>
            </a:lvl2pPr>
            <a:lvl3pPr marL="685800" indent="0">
              <a:buNone/>
              <a:defRPr b="1">
                <a:solidFill>
                  <a:schemeClr val="bg1"/>
                </a:solidFill>
                <a:latin typeface="Tenorite" pitchFamily="2" charset="0"/>
              </a:defRPr>
            </a:lvl3pPr>
            <a:lvl4pPr marL="1028700" indent="0">
              <a:buNone/>
              <a:defRPr b="1">
                <a:solidFill>
                  <a:schemeClr val="bg1"/>
                </a:solidFill>
                <a:latin typeface="Tenorite" pitchFamily="2" charset="0"/>
              </a:defRPr>
            </a:lvl4pPr>
            <a:lvl5pPr marL="1371600" indent="0">
              <a:buNone/>
              <a:defRPr b="1">
                <a:solidFill>
                  <a:schemeClr val="bg1"/>
                </a:solidFill>
                <a:latin typeface="Tenorite" pitchFamily="2" charset="0"/>
              </a:defRPr>
            </a:lvl5pPr>
          </a:lstStyle>
          <a:p>
            <a:pPr lvl="0"/>
            <a:r>
              <a:rPr lang="en-US"/>
              <a:t>“</a:t>
            </a:r>
          </a:p>
        </p:txBody>
      </p:sp>
      <p:sp>
        <p:nvSpPr>
          <p:cNvPr id="10" name="Text Placeholder 9">
            <a:extLst>
              <a:ext uri="{FF2B5EF4-FFF2-40B4-BE49-F238E27FC236}">
                <a16:creationId xmlns:a16="http://schemas.microsoft.com/office/drawing/2014/main" id="{322D6C2B-78AC-DD47-9289-067C968B06C1}"/>
              </a:ext>
            </a:extLst>
          </p:cNvPr>
          <p:cNvSpPr>
            <a:spLocks noGrp="1"/>
          </p:cNvSpPr>
          <p:nvPr>
            <p:ph type="body" sz="quarter" idx="14"/>
          </p:nvPr>
        </p:nvSpPr>
        <p:spPr>
          <a:xfrm>
            <a:off x="6881814" y="4494213"/>
            <a:ext cx="3511551" cy="679450"/>
          </a:xfrm>
        </p:spPr>
        <p:txBody>
          <a:bodyPr>
            <a:noAutofit/>
          </a:bodyPr>
          <a:lstStyle>
            <a:lvl1pPr marL="0" indent="0" algn="r">
              <a:buNone/>
              <a:defRPr sz="1500">
                <a:solidFill>
                  <a:schemeClr val="bg1"/>
                </a:solidFill>
                <a:latin typeface="+mn-lt"/>
              </a:defRPr>
            </a:lvl1pPr>
            <a:lvl2pPr marL="342900" indent="0" algn="r">
              <a:buNone/>
              <a:defRPr sz="1350">
                <a:solidFill>
                  <a:schemeClr val="bg1"/>
                </a:solidFill>
                <a:latin typeface="Tenorite" pitchFamily="2" charset="0"/>
              </a:defRPr>
            </a:lvl2pPr>
            <a:lvl3pPr marL="685800" indent="0" algn="r">
              <a:buNone/>
              <a:defRPr sz="1200">
                <a:solidFill>
                  <a:schemeClr val="bg1"/>
                </a:solidFill>
                <a:latin typeface="Tenorite" pitchFamily="2" charset="0"/>
              </a:defRPr>
            </a:lvl3pPr>
            <a:lvl4pPr marL="1028700" indent="0" algn="r">
              <a:buNone/>
              <a:defRPr sz="1050">
                <a:solidFill>
                  <a:schemeClr val="bg1"/>
                </a:solidFill>
                <a:latin typeface="Tenorite" pitchFamily="2" charset="0"/>
              </a:defRPr>
            </a:lvl4pPr>
            <a:lvl5pPr marL="1371600" indent="0" algn="r">
              <a:buNone/>
              <a:defRPr sz="1050">
                <a:solidFill>
                  <a:schemeClr val="bg1"/>
                </a:solidFill>
                <a:latin typeface="Tenorite" pitchFamily="2" charset="0"/>
              </a:defRPr>
            </a:lvl5pPr>
          </a:lstStyle>
          <a:p>
            <a:pPr lvl="0"/>
            <a:r>
              <a:rPr lang="en-US"/>
              <a:t>Click to edit Master text styles</a:t>
            </a:r>
          </a:p>
        </p:txBody>
      </p:sp>
      <p:sp>
        <p:nvSpPr>
          <p:cNvPr id="9" name="Text Placeholder 7">
            <a:extLst>
              <a:ext uri="{FF2B5EF4-FFF2-40B4-BE49-F238E27FC236}">
                <a16:creationId xmlns:a16="http://schemas.microsoft.com/office/drawing/2014/main" id="{612193CD-03AD-D74D-A5CD-747A9B53F49A}"/>
              </a:ext>
            </a:extLst>
          </p:cNvPr>
          <p:cNvSpPr>
            <a:spLocks noGrp="1"/>
          </p:cNvSpPr>
          <p:nvPr>
            <p:ph type="body" sz="quarter" idx="15" hasCustomPrompt="1"/>
          </p:nvPr>
        </p:nvSpPr>
        <p:spPr>
          <a:xfrm>
            <a:off x="10609105" y="3399694"/>
            <a:ext cx="1364297" cy="1094521"/>
          </a:xfrm>
        </p:spPr>
        <p:txBody>
          <a:bodyPr>
            <a:noAutofit/>
          </a:bodyPr>
          <a:lstStyle>
            <a:lvl1pPr marL="0" indent="0" algn="ctr">
              <a:buNone/>
              <a:defRPr sz="17925" b="1">
                <a:solidFill>
                  <a:schemeClr val="accent1">
                    <a:lumMod val="75000"/>
                  </a:schemeClr>
                </a:solidFill>
                <a:latin typeface="Tenorite" pitchFamily="2" charset="0"/>
              </a:defRPr>
            </a:lvl1pPr>
            <a:lvl2pPr marL="342900" indent="0">
              <a:buNone/>
              <a:defRPr b="1">
                <a:solidFill>
                  <a:schemeClr val="bg1"/>
                </a:solidFill>
                <a:latin typeface="Tenorite" pitchFamily="2" charset="0"/>
              </a:defRPr>
            </a:lvl2pPr>
            <a:lvl3pPr marL="685800" indent="0">
              <a:buNone/>
              <a:defRPr b="1">
                <a:solidFill>
                  <a:schemeClr val="bg1"/>
                </a:solidFill>
                <a:latin typeface="Tenorite" pitchFamily="2" charset="0"/>
              </a:defRPr>
            </a:lvl3pPr>
            <a:lvl4pPr marL="1028700" indent="0">
              <a:buNone/>
              <a:defRPr b="1">
                <a:solidFill>
                  <a:schemeClr val="bg1"/>
                </a:solidFill>
                <a:latin typeface="Tenorite" pitchFamily="2" charset="0"/>
              </a:defRPr>
            </a:lvl4pPr>
            <a:lvl5pPr marL="1371600" indent="0">
              <a:buNone/>
              <a:defRPr b="1">
                <a:solidFill>
                  <a:schemeClr val="bg1"/>
                </a:solidFill>
                <a:latin typeface="Tenorite" pitchFamily="2" charset="0"/>
              </a:defRPr>
            </a:lvl5pPr>
          </a:lstStyle>
          <a:p>
            <a:pPr lvl="0"/>
            <a:r>
              <a:rPr lang="en-US"/>
              <a:t>”</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noAutofit/>
          </a:bodyPr>
          <a:lstStyle>
            <a:lvl1pPr>
              <a:defRPr>
                <a:solidFill>
                  <a:schemeClr val="accent2"/>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376178743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28C225EC-F6EF-1144-834A-F0B91974AA41}"/>
              </a:ext>
            </a:extLst>
          </p:cNvPr>
          <p:cNvSpPr/>
          <p:nvPr userDrawn="1"/>
        </p:nvSpPr>
        <p:spPr>
          <a:xfrm>
            <a:off x="1" y="-1664"/>
            <a:ext cx="9857012" cy="68596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 name="Title 1">
            <a:extLst>
              <a:ext uri="{FF2B5EF4-FFF2-40B4-BE49-F238E27FC236}">
                <a16:creationId xmlns:a16="http://schemas.microsoft.com/office/drawing/2014/main" id="{1E40CEAF-B1BB-174E-A798-3BA60D9C0458}"/>
              </a:ext>
            </a:extLst>
          </p:cNvPr>
          <p:cNvSpPr>
            <a:spLocks noGrp="1"/>
          </p:cNvSpPr>
          <p:nvPr>
            <p:ph type="title"/>
          </p:nvPr>
        </p:nvSpPr>
        <p:spPr>
          <a:xfrm>
            <a:off x="750429" y="381000"/>
            <a:ext cx="8401624" cy="1325563"/>
          </a:xfrm>
        </p:spPr>
        <p:txBody>
          <a:bodyPr lIns="0" anchor="b">
            <a:noAutofit/>
          </a:bodyPr>
          <a:lstStyle>
            <a:lvl1pPr>
              <a:defRPr sz="3600" b="1">
                <a:latin typeface="+mj-lt"/>
              </a:defRPr>
            </a:lvl1pPr>
          </a:lstStyle>
          <a:p>
            <a:r>
              <a:rPr lang="en-US"/>
              <a:t>Click to edit Master title style</a:t>
            </a:r>
          </a:p>
        </p:txBody>
      </p:sp>
      <p:sp>
        <p:nvSpPr>
          <p:cNvPr id="6" name="Picture Placeholder 23">
            <a:extLst>
              <a:ext uri="{FF2B5EF4-FFF2-40B4-BE49-F238E27FC236}">
                <a16:creationId xmlns:a16="http://schemas.microsoft.com/office/drawing/2014/main" id="{5E48B363-63E8-4F17-842B-53AD935A6529}"/>
              </a:ext>
            </a:extLst>
          </p:cNvPr>
          <p:cNvSpPr>
            <a:spLocks noGrp="1"/>
          </p:cNvSpPr>
          <p:nvPr>
            <p:ph type="pic" sz="quarter" idx="13"/>
          </p:nvPr>
        </p:nvSpPr>
        <p:spPr>
          <a:xfrm>
            <a:off x="750430" y="2227758"/>
            <a:ext cx="1200375" cy="1201242"/>
          </a:xfrm>
        </p:spPr>
        <p:txBody>
          <a:bodyPr>
            <a:noAutofit/>
          </a:bodyPr>
          <a:lstStyle>
            <a:lvl1pPr marL="0" indent="0">
              <a:buNone/>
              <a:defRPr sz="1050">
                <a:solidFill>
                  <a:schemeClr val="tx1"/>
                </a:solidFill>
                <a:latin typeface="+mn-lt"/>
              </a:defRPr>
            </a:lvl1pPr>
          </a:lstStyle>
          <a:p>
            <a:r>
              <a:rPr lang="en-US"/>
              <a:t>Click icon to add picture</a:t>
            </a:r>
          </a:p>
        </p:txBody>
      </p:sp>
      <p:sp>
        <p:nvSpPr>
          <p:cNvPr id="10" name="Text Placeholder 28">
            <a:extLst>
              <a:ext uri="{FF2B5EF4-FFF2-40B4-BE49-F238E27FC236}">
                <a16:creationId xmlns:a16="http://schemas.microsoft.com/office/drawing/2014/main" id="{CC3A7E03-4F06-4380-90A1-845651EEA3C0}"/>
              </a:ext>
            </a:extLst>
          </p:cNvPr>
          <p:cNvSpPr>
            <a:spLocks noGrp="1"/>
          </p:cNvSpPr>
          <p:nvPr>
            <p:ph type="body" sz="quarter" idx="17" hasCustomPrompt="1"/>
          </p:nvPr>
        </p:nvSpPr>
        <p:spPr>
          <a:xfrm>
            <a:off x="2123352" y="2426400"/>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11" name="Text Placeholder 28">
            <a:extLst>
              <a:ext uri="{FF2B5EF4-FFF2-40B4-BE49-F238E27FC236}">
                <a16:creationId xmlns:a16="http://schemas.microsoft.com/office/drawing/2014/main" id="{31AF5791-727B-438A-A7EF-5D132167C89B}"/>
              </a:ext>
            </a:extLst>
          </p:cNvPr>
          <p:cNvSpPr>
            <a:spLocks noGrp="1"/>
          </p:cNvSpPr>
          <p:nvPr>
            <p:ph type="body" sz="quarter" idx="18" hasCustomPrompt="1"/>
          </p:nvPr>
        </p:nvSpPr>
        <p:spPr>
          <a:xfrm>
            <a:off x="2123351" y="2811646"/>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7" name="Picture Placeholder 23">
            <a:extLst>
              <a:ext uri="{FF2B5EF4-FFF2-40B4-BE49-F238E27FC236}">
                <a16:creationId xmlns:a16="http://schemas.microsoft.com/office/drawing/2014/main" id="{9ABA5222-6FD6-405B-8AC8-18022C36590F}"/>
              </a:ext>
            </a:extLst>
          </p:cNvPr>
          <p:cNvSpPr>
            <a:spLocks noGrp="1"/>
          </p:cNvSpPr>
          <p:nvPr>
            <p:ph type="pic" sz="quarter" idx="14"/>
          </p:nvPr>
        </p:nvSpPr>
        <p:spPr>
          <a:xfrm>
            <a:off x="5495814" y="2227758"/>
            <a:ext cx="1200375" cy="1201242"/>
          </a:xfrm>
        </p:spPr>
        <p:txBody>
          <a:bodyPr>
            <a:noAutofit/>
          </a:bodyPr>
          <a:lstStyle>
            <a:lvl1pPr marL="0" indent="0">
              <a:buNone/>
              <a:defRPr sz="1050">
                <a:solidFill>
                  <a:schemeClr val="tx1"/>
                </a:solidFill>
                <a:latin typeface="+mn-lt"/>
              </a:defRPr>
            </a:lvl1pPr>
          </a:lstStyle>
          <a:p>
            <a:r>
              <a:rPr lang="en-US"/>
              <a:t>Click icon to add picture</a:t>
            </a:r>
          </a:p>
        </p:txBody>
      </p:sp>
      <p:sp>
        <p:nvSpPr>
          <p:cNvPr id="12" name="Text Placeholder 28">
            <a:extLst>
              <a:ext uri="{FF2B5EF4-FFF2-40B4-BE49-F238E27FC236}">
                <a16:creationId xmlns:a16="http://schemas.microsoft.com/office/drawing/2014/main" id="{A1A33FCF-D2EB-478E-8679-428657895F76}"/>
              </a:ext>
            </a:extLst>
          </p:cNvPr>
          <p:cNvSpPr>
            <a:spLocks noGrp="1"/>
          </p:cNvSpPr>
          <p:nvPr>
            <p:ph type="body" sz="quarter" idx="19" hasCustomPrompt="1"/>
          </p:nvPr>
        </p:nvSpPr>
        <p:spPr>
          <a:xfrm>
            <a:off x="6870818" y="2422565"/>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13" name="Text Placeholder 28">
            <a:extLst>
              <a:ext uri="{FF2B5EF4-FFF2-40B4-BE49-F238E27FC236}">
                <a16:creationId xmlns:a16="http://schemas.microsoft.com/office/drawing/2014/main" id="{55274EF8-F641-41B2-89C1-FD94AFA48684}"/>
              </a:ext>
            </a:extLst>
          </p:cNvPr>
          <p:cNvSpPr>
            <a:spLocks noGrp="1"/>
          </p:cNvSpPr>
          <p:nvPr>
            <p:ph type="body" sz="quarter" idx="20" hasCustomPrompt="1"/>
          </p:nvPr>
        </p:nvSpPr>
        <p:spPr>
          <a:xfrm>
            <a:off x="6870816" y="2807811"/>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8" name="Picture Placeholder 23">
            <a:extLst>
              <a:ext uri="{FF2B5EF4-FFF2-40B4-BE49-F238E27FC236}">
                <a16:creationId xmlns:a16="http://schemas.microsoft.com/office/drawing/2014/main" id="{124DE785-775F-4AE4-94B3-FA728188EBA5}"/>
              </a:ext>
            </a:extLst>
          </p:cNvPr>
          <p:cNvSpPr>
            <a:spLocks noGrp="1"/>
          </p:cNvSpPr>
          <p:nvPr>
            <p:ph type="pic" sz="quarter" idx="15"/>
          </p:nvPr>
        </p:nvSpPr>
        <p:spPr>
          <a:xfrm>
            <a:off x="750430" y="4254273"/>
            <a:ext cx="1200375" cy="1201242"/>
          </a:xfrm>
        </p:spPr>
        <p:txBody>
          <a:bodyPr>
            <a:noAutofit/>
          </a:bodyPr>
          <a:lstStyle>
            <a:lvl1pPr marL="0" indent="0">
              <a:buNone/>
              <a:defRPr sz="1050">
                <a:solidFill>
                  <a:schemeClr val="tx1"/>
                </a:solidFill>
                <a:latin typeface="+mn-lt"/>
              </a:defRPr>
            </a:lvl1pPr>
          </a:lstStyle>
          <a:p>
            <a:r>
              <a:rPr lang="en-US"/>
              <a:t>Click icon to add picture</a:t>
            </a:r>
          </a:p>
        </p:txBody>
      </p:sp>
      <p:sp>
        <p:nvSpPr>
          <p:cNvPr id="14" name="Text Placeholder 28">
            <a:extLst>
              <a:ext uri="{FF2B5EF4-FFF2-40B4-BE49-F238E27FC236}">
                <a16:creationId xmlns:a16="http://schemas.microsoft.com/office/drawing/2014/main" id="{5A429D4E-B795-4E55-852E-9E161F9EBD36}"/>
              </a:ext>
            </a:extLst>
          </p:cNvPr>
          <p:cNvSpPr>
            <a:spLocks noGrp="1"/>
          </p:cNvSpPr>
          <p:nvPr>
            <p:ph type="body" sz="quarter" idx="21" hasCustomPrompt="1"/>
          </p:nvPr>
        </p:nvSpPr>
        <p:spPr>
          <a:xfrm>
            <a:off x="2123352" y="4498793"/>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15" name="Text Placeholder 28">
            <a:extLst>
              <a:ext uri="{FF2B5EF4-FFF2-40B4-BE49-F238E27FC236}">
                <a16:creationId xmlns:a16="http://schemas.microsoft.com/office/drawing/2014/main" id="{41D297CB-52EE-4DE4-AEAC-CD4AAF2BF17B}"/>
              </a:ext>
            </a:extLst>
          </p:cNvPr>
          <p:cNvSpPr>
            <a:spLocks noGrp="1"/>
          </p:cNvSpPr>
          <p:nvPr>
            <p:ph type="body" sz="quarter" idx="22" hasCustomPrompt="1"/>
          </p:nvPr>
        </p:nvSpPr>
        <p:spPr>
          <a:xfrm>
            <a:off x="2123351" y="4884039"/>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9" name="Picture Placeholder 23">
            <a:extLst>
              <a:ext uri="{FF2B5EF4-FFF2-40B4-BE49-F238E27FC236}">
                <a16:creationId xmlns:a16="http://schemas.microsoft.com/office/drawing/2014/main" id="{F5694B35-7776-4DB9-9EB7-3AF076EC357D}"/>
              </a:ext>
            </a:extLst>
          </p:cNvPr>
          <p:cNvSpPr>
            <a:spLocks noGrp="1"/>
          </p:cNvSpPr>
          <p:nvPr>
            <p:ph type="pic" sz="quarter" idx="16"/>
          </p:nvPr>
        </p:nvSpPr>
        <p:spPr>
          <a:xfrm>
            <a:off x="5495814" y="4254273"/>
            <a:ext cx="1200375" cy="1201242"/>
          </a:xfrm>
        </p:spPr>
        <p:txBody>
          <a:bodyPr>
            <a:noAutofit/>
          </a:bodyPr>
          <a:lstStyle>
            <a:lvl1pPr marL="0" indent="0">
              <a:buNone/>
              <a:defRPr sz="1050">
                <a:solidFill>
                  <a:schemeClr val="tx1"/>
                </a:solidFill>
                <a:latin typeface="+mn-lt"/>
              </a:defRPr>
            </a:lvl1pPr>
          </a:lstStyle>
          <a:p>
            <a:r>
              <a:rPr lang="en-US"/>
              <a:t>Click icon to add picture</a:t>
            </a:r>
          </a:p>
        </p:txBody>
      </p:sp>
      <p:sp>
        <p:nvSpPr>
          <p:cNvPr id="16" name="Text Placeholder 28">
            <a:extLst>
              <a:ext uri="{FF2B5EF4-FFF2-40B4-BE49-F238E27FC236}">
                <a16:creationId xmlns:a16="http://schemas.microsoft.com/office/drawing/2014/main" id="{AD7B736B-3A10-499F-8F23-4437982C8231}"/>
              </a:ext>
            </a:extLst>
          </p:cNvPr>
          <p:cNvSpPr>
            <a:spLocks noGrp="1"/>
          </p:cNvSpPr>
          <p:nvPr>
            <p:ph type="body" sz="quarter" idx="23" hasCustomPrompt="1"/>
          </p:nvPr>
        </p:nvSpPr>
        <p:spPr>
          <a:xfrm>
            <a:off x="6870818" y="4498793"/>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17" name="Text Placeholder 28">
            <a:extLst>
              <a:ext uri="{FF2B5EF4-FFF2-40B4-BE49-F238E27FC236}">
                <a16:creationId xmlns:a16="http://schemas.microsoft.com/office/drawing/2014/main" id="{07165540-290D-4A38-87DE-F52B05BD6A1A}"/>
              </a:ext>
            </a:extLst>
          </p:cNvPr>
          <p:cNvSpPr>
            <a:spLocks noGrp="1"/>
          </p:cNvSpPr>
          <p:nvPr>
            <p:ph type="body" sz="quarter" idx="24" hasCustomPrompt="1"/>
          </p:nvPr>
        </p:nvSpPr>
        <p:spPr>
          <a:xfrm>
            <a:off x="6870816" y="4884039"/>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a:xfrm>
            <a:off x="8332335" y="6356352"/>
            <a:ext cx="1167495" cy="365125"/>
          </a:xfrm>
        </p:spPr>
        <p:txBody>
          <a:bodyPr>
            <a:noAutofit/>
          </a:bodyPr>
          <a:lstStyle>
            <a:lvl1pPr>
              <a:defRPr>
                <a:solidFill>
                  <a:schemeClr val="accent3"/>
                </a:solidFill>
                <a:latin typeface="+mn-lt"/>
              </a:defRPr>
            </a:lvl1pPr>
          </a:lstStyle>
          <a:p>
            <a:fld id="{294A09A9-5501-47C1-A89A-A340965A2BE2}" type="slidenum">
              <a:rPr lang="en-US" smtClean="0"/>
              <a:pPr/>
              <a:t>‹#›</a:t>
            </a:fld>
            <a:endParaRPr lang="en-US"/>
          </a:p>
        </p:txBody>
      </p:sp>
      <p:sp>
        <p:nvSpPr>
          <p:cNvPr id="19" name="Freeform 18">
            <a:extLst>
              <a:ext uri="{FF2B5EF4-FFF2-40B4-BE49-F238E27FC236}">
                <a16:creationId xmlns:a16="http://schemas.microsoft.com/office/drawing/2014/main" id="{AAB3BC7E-B34F-EF47-B125-1574C5484E22}"/>
              </a:ext>
            </a:extLst>
          </p:cNvPr>
          <p:cNvSpPr/>
          <p:nvPr userDrawn="1"/>
        </p:nvSpPr>
        <p:spPr>
          <a:xfrm rot="16200000" flipV="1">
            <a:off x="9499941" y="355410"/>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1" name="Freeform 20">
            <a:extLst>
              <a:ext uri="{FF2B5EF4-FFF2-40B4-BE49-F238E27FC236}">
                <a16:creationId xmlns:a16="http://schemas.microsoft.com/office/drawing/2014/main" id="{7CBC82D0-4F72-C649-8B7F-D4B087957B6C}"/>
              </a:ext>
            </a:extLst>
          </p:cNvPr>
          <p:cNvSpPr/>
          <p:nvPr userDrawn="1"/>
        </p:nvSpPr>
        <p:spPr>
          <a:xfrm flipH="1">
            <a:off x="10866437" y="1879979"/>
            <a:ext cx="1325563" cy="1325563"/>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5" name="Freeform 24">
            <a:extLst>
              <a:ext uri="{FF2B5EF4-FFF2-40B4-BE49-F238E27FC236}">
                <a16:creationId xmlns:a16="http://schemas.microsoft.com/office/drawing/2014/main" id="{9383F23A-D872-2A4C-B386-A9D269BE694D}"/>
              </a:ext>
            </a:extLst>
          </p:cNvPr>
          <p:cNvSpPr/>
          <p:nvPr userDrawn="1"/>
        </p:nvSpPr>
        <p:spPr>
          <a:xfrm>
            <a:off x="11024507" y="-1664"/>
            <a:ext cx="1167495" cy="1881641"/>
          </a:xfrm>
          <a:custGeom>
            <a:avLst/>
            <a:gdLst>
              <a:gd name="connsiteX0" fmla="*/ 1167473 w 1167494"/>
              <a:gd name="connsiteY0" fmla="*/ 0 h 1881641"/>
              <a:gd name="connsiteX1" fmla="*/ 1167493 w 1167494"/>
              <a:gd name="connsiteY1" fmla="*/ 0 h 1881641"/>
              <a:gd name="connsiteX2" fmla="*/ 1167493 w 1167494"/>
              <a:gd name="connsiteY2" fmla="*/ 714148 h 1881641"/>
              <a:gd name="connsiteX3" fmla="*/ 1166666 w 1167494"/>
              <a:gd name="connsiteY3" fmla="*/ 730534 h 1881641"/>
              <a:gd name="connsiteX4" fmla="*/ 1167494 w 1167494"/>
              <a:gd name="connsiteY4" fmla="*/ 730534 h 1881641"/>
              <a:gd name="connsiteX5" fmla="*/ 1167494 w 1167494"/>
              <a:gd name="connsiteY5" fmla="*/ 1378059 h 1881641"/>
              <a:gd name="connsiteX6" fmla="*/ 1167493 w 1167494"/>
              <a:gd name="connsiteY6" fmla="*/ 1378059 h 1881641"/>
              <a:gd name="connsiteX7" fmla="*/ 1167493 w 1167494"/>
              <a:gd name="connsiteY7" fmla="*/ 1881641 h 1881641"/>
              <a:gd name="connsiteX8" fmla="*/ 0 w 1167494"/>
              <a:gd name="connsiteY8" fmla="*/ 1881641 h 1881641"/>
              <a:gd name="connsiteX9" fmla="*/ 0 w 1167494"/>
              <a:gd name="connsiteY9" fmla="*/ 1234116 h 1881641"/>
              <a:gd name="connsiteX10" fmla="*/ 0 w 1167494"/>
              <a:gd name="connsiteY10" fmla="*/ 1167492 h 1881641"/>
              <a:gd name="connsiteX11" fmla="*/ 1048124 w 1167494"/>
              <a:gd name="connsiteY11" fmla="*/ 6027 h 188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94" h="1881641">
                <a:moveTo>
                  <a:pt x="1167473" y="0"/>
                </a:moveTo>
                <a:lnTo>
                  <a:pt x="1167493" y="0"/>
                </a:lnTo>
                <a:lnTo>
                  <a:pt x="1167493" y="714148"/>
                </a:lnTo>
                <a:lnTo>
                  <a:pt x="1166666" y="730534"/>
                </a:lnTo>
                <a:lnTo>
                  <a:pt x="1167494" y="730534"/>
                </a:lnTo>
                <a:lnTo>
                  <a:pt x="1167494" y="1378059"/>
                </a:lnTo>
                <a:lnTo>
                  <a:pt x="1167493" y="1378059"/>
                </a:lnTo>
                <a:lnTo>
                  <a:pt x="1167493" y="1881641"/>
                </a:lnTo>
                <a:lnTo>
                  <a:pt x="0" y="1881641"/>
                </a:lnTo>
                <a:lnTo>
                  <a:pt x="0" y="1234116"/>
                </a:lnTo>
                <a:lnTo>
                  <a:pt x="0" y="1167492"/>
                </a:lnTo>
                <a:cubicBezTo>
                  <a:pt x="0" y="563002"/>
                  <a:pt x="459408" y="65814"/>
                  <a:pt x="1048124" y="602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6" name="Oval 25">
            <a:extLst>
              <a:ext uri="{FF2B5EF4-FFF2-40B4-BE49-F238E27FC236}">
                <a16:creationId xmlns:a16="http://schemas.microsoft.com/office/drawing/2014/main" id="{9221FFDB-AAE2-5943-97A1-82D66AE05DB4}"/>
              </a:ext>
            </a:extLst>
          </p:cNvPr>
          <p:cNvSpPr/>
          <p:nvPr userDrawn="1"/>
        </p:nvSpPr>
        <p:spPr>
          <a:xfrm>
            <a:off x="10334091" y="2737752"/>
            <a:ext cx="1380831" cy="138083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350"/>
          </a:p>
        </p:txBody>
      </p:sp>
      <p:sp>
        <p:nvSpPr>
          <p:cNvPr id="27" name="Freeform 26">
            <a:extLst>
              <a:ext uri="{FF2B5EF4-FFF2-40B4-BE49-F238E27FC236}">
                <a16:creationId xmlns:a16="http://schemas.microsoft.com/office/drawing/2014/main" id="{2E58EEF7-63CA-A845-BAC4-9D3BE05918B5}"/>
              </a:ext>
            </a:extLst>
          </p:cNvPr>
          <p:cNvSpPr/>
          <p:nvPr userDrawn="1"/>
        </p:nvSpPr>
        <p:spPr>
          <a:xfrm rot="16200000" flipH="1">
            <a:off x="10667433"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8" name="Freeform 27">
            <a:extLst>
              <a:ext uri="{FF2B5EF4-FFF2-40B4-BE49-F238E27FC236}">
                <a16:creationId xmlns:a16="http://schemas.microsoft.com/office/drawing/2014/main" id="{757A4624-D8ED-2E4B-AF8C-00DFA6A72D5F}"/>
              </a:ext>
            </a:extLst>
          </p:cNvPr>
          <p:cNvSpPr/>
          <p:nvPr userDrawn="1"/>
        </p:nvSpPr>
        <p:spPr>
          <a:xfrm flipV="1">
            <a:off x="9857013" y="3651507"/>
            <a:ext cx="1325563" cy="1325563"/>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9" name="Freeform 28">
            <a:extLst>
              <a:ext uri="{FF2B5EF4-FFF2-40B4-BE49-F238E27FC236}">
                <a16:creationId xmlns:a16="http://schemas.microsoft.com/office/drawing/2014/main" id="{DF312EF8-91BE-5946-BE31-8CFE107A2FEA}"/>
              </a:ext>
            </a:extLst>
          </p:cNvPr>
          <p:cNvSpPr/>
          <p:nvPr userDrawn="1"/>
        </p:nvSpPr>
        <p:spPr>
          <a:xfrm flipH="1" flipV="1">
            <a:off x="9857014" y="4976361"/>
            <a:ext cx="1167495" cy="1881641"/>
          </a:xfrm>
          <a:custGeom>
            <a:avLst/>
            <a:gdLst>
              <a:gd name="connsiteX0" fmla="*/ 1167473 w 1167494"/>
              <a:gd name="connsiteY0" fmla="*/ 0 h 1881641"/>
              <a:gd name="connsiteX1" fmla="*/ 1167493 w 1167494"/>
              <a:gd name="connsiteY1" fmla="*/ 0 h 1881641"/>
              <a:gd name="connsiteX2" fmla="*/ 1167493 w 1167494"/>
              <a:gd name="connsiteY2" fmla="*/ 714148 h 1881641"/>
              <a:gd name="connsiteX3" fmla="*/ 1166666 w 1167494"/>
              <a:gd name="connsiteY3" fmla="*/ 730534 h 1881641"/>
              <a:gd name="connsiteX4" fmla="*/ 1167494 w 1167494"/>
              <a:gd name="connsiteY4" fmla="*/ 730534 h 1881641"/>
              <a:gd name="connsiteX5" fmla="*/ 1167494 w 1167494"/>
              <a:gd name="connsiteY5" fmla="*/ 1378059 h 1881641"/>
              <a:gd name="connsiteX6" fmla="*/ 1167493 w 1167494"/>
              <a:gd name="connsiteY6" fmla="*/ 1378059 h 1881641"/>
              <a:gd name="connsiteX7" fmla="*/ 1167493 w 1167494"/>
              <a:gd name="connsiteY7" fmla="*/ 1881641 h 1881641"/>
              <a:gd name="connsiteX8" fmla="*/ 0 w 1167494"/>
              <a:gd name="connsiteY8" fmla="*/ 1881641 h 1881641"/>
              <a:gd name="connsiteX9" fmla="*/ 0 w 1167494"/>
              <a:gd name="connsiteY9" fmla="*/ 1234116 h 1881641"/>
              <a:gd name="connsiteX10" fmla="*/ 0 w 1167494"/>
              <a:gd name="connsiteY10" fmla="*/ 1167492 h 1881641"/>
              <a:gd name="connsiteX11" fmla="*/ 1048124 w 1167494"/>
              <a:gd name="connsiteY11" fmla="*/ 6027 h 188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94" h="1881641">
                <a:moveTo>
                  <a:pt x="1167473" y="0"/>
                </a:moveTo>
                <a:lnTo>
                  <a:pt x="1167493" y="0"/>
                </a:lnTo>
                <a:lnTo>
                  <a:pt x="1167493" y="714148"/>
                </a:lnTo>
                <a:lnTo>
                  <a:pt x="1166666" y="730534"/>
                </a:lnTo>
                <a:lnTo>
                  <a:pt x="1167494" y="730534"/>
                </a:lnTo>
                <a:lnTo>
                  <a:pt x="1167494" y="1378059"/>
                </a:lnTo>
                <a:lnTo>
                  <a:pt x="1167493" y="1378059"/>
                </a:lnTo>
                <a:lnTo>
                  <a:pt x="1167493" y="1881641"/>
                </a:lnTo>
                <a:lnTo>
                  <a:pt x="0" y="1881641"/>
                </a:lnTo>
                <a:lnTo>
                  <a:pt x="0" y="1234116"/>
                </a:lnTo>
                <a:lnTo>
                  <a:pt x="0" y="1167492"/>
                </a:lnTo>
                <a:cubicBezTo>
                  <a:pt x="0" y="563002"/>
                  <a:pt x="459408" y="65814"/>
                  <a:pt x="1048124" y="602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Tree>
    <p:extLst>
      <p:ext uri="{BB962C8B-B14F-4D97-AF65-F5344CB8AC3E}">
        <p14:creationId xmlns:p14="http://schemas.microsoft.com/office/powerpoint/2010/main" val="89259455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Whole team">
    <p:spTree>
      <p:nvGrpSpPr>
        <p:cNvPr id="1" name=""/>
        <p:cNvGrpSpPr/>
        <p:nvPr/>
      </p:nvGrpSpPr>
      <p:grpSpPr>
        <a:xfrm>
          <a:off x="0" y="0"/>
          <a:ext cx="0" cy="0"/>
          <a:chOff x="0" y="0"/>
          <a:chExt cx="0" cy="0"/>
        </a:xfrm>
      </p:grpSpPr>
      <p:sp>
        <p:nvSpPr>
          <p:cNvPr id="54" name="Title 1">
            <a:extLst>
              <a:ext uri="{FF2B5EF4-FFF2-40B4-BE49-F238E27FC236}">
                <a16:creationId xmlns:a16="http://schemas.microsoft.com/office/drawing/2014/main" id="{6825B690-1AD7-4243-AC42-D2CF19B7B02C}"/>
              </a:ext>
            </a:extLst>
          </p:cNvPr>
          <p:cNvSpPr>
            <a:spLocks noGrp="1"/>
          </p:cNvSpPr>
          <p:nvPr>
            <p:ph type="title"/>
          </p:nvPr>
        </p:nvSpPr>
        <p:spPr>
          <a:xfrm>
            <a:off x="750430" y="381000"/>
            <a:ext cx="10678143" cy="1325563"/>
          </a:xfrm>
        </p:spPr>
        <p:txBody>
          <a:bodyPr lIns="0" anchor="b">
            <a:noAutofit/>
          </a:bodyPr>
          <a:lstStyle>
            <a:lvl1pPr>
              <a:defRPr sz="3600" b="1">
                <a:latin typeface="+mj-lt"/>
              </a:defRPr>
            </a:lvl1pPr>
          </a:lstStyle>
          <a:p>
            <a:r>
              <a:rPr lang="en-US"/>
              <a:t>Click to edit Master title style</a:t>
            </a:r>
          </a:p>
        </p:txBody>
      </p:sp>
      <p:sp>
        <p:nvSpPr>
          <p:cNvPr id="6" name="Picture Placeholder 23">
            <a:extLst>
              <a:ext uri="{FF2B5EF4-FFF2-40B4-BE49-F238E27FC236}">
                <a16:creationId xmlns:a16="http://schemas.microsoft.com/office/drawing/2014/main" id="{5E48B363-63E8-4F17-842B-53AD935A6529}"/>
              </a:ext>
            </a:extLst>
          </p:cNvPr>
          <p:cNvSpPr>
            <a:spLocks noGrp="1"/>
          </p:cNvSpPr>
          <p:nvPr>
            <p:ph type="pic" sz="quarter" idx="13"/>
          </p:nvPr>
        </p:nvSpPr>
        <p:spPr>
          <a:xfrm>
            <a:off x="750429" y="2068736"/>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31" name="Text Placeholder 28">
            <a:extLst>
              <a:ext uri="{FF2B5EF4-FFF2-40B4-BE49-F238E27FC236}">
                <a16:creationId xmlns:a16="http://schemas.microsoft.com/office/drawing/2014/main" id="{1825005B-0520-EC49-9A5C-554CB700387B}"/>
              </a:ext>
            </a:extLst>
          </p:cNvPr>
          <p:cNvSpPr>
            <a:spLocks noGrp="1"/>
          </p:cNvSpPr>
          <p:nvPr>
            <p:ph type="body" sz="quarter" idx="17" hasCustomPrompt="1"/>
          </p:nvPr>
        </p:nvSpPr>
        <p:spPr>
          <a:xfrm>
            <a:off x="750431" y="2994545"/>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32" name="Text Placeholder 28">
            <a:extLst>
              <a:ext uri="{FF2B5EF4-FFF2-40B4-BE49-F238E27FC236}">
                <a16:creationId xmlns:a16="http://schemas.microsoft.com/office/drawing/2014/main" id="{B6697B92-AF89-2C46-BC1E-6CB47E8EA421}"/>
              </a:ext>
            </a:extLst>
          </p:cNvPr>
          <p:cNvSpPr>
            <a:spLocks noGrp="1"/>
          </p:cNvSpPr>
          <p:nvPr>
            <p:ph type="body" sz="quarter" idx="18" hasCustomPrompt="1"/>
          </p:nvPr>
        </p:nvSpPr>
        <p:spPr>
          <a:xfrm>
            <a:off x="750430" y="3379791"/>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33" name="Picture Placeholder 23">
            <a:extLst>
              <a:ext uri="{FF2B5EF4-FFF2-40B4-BE49-F238E27FC236}">
                <a16:creationId xmlns:a16="http://schemas.microsoft.com/office/drawing/2014/main" id="{FA9FEBB0-45F1-DF45-89C4-B343F8B20BA0}"/>
              </a:ext>
            </a:extLst>
          </p:cNvPr>
          <p:cNvSpPr>
            <a:spLocks noGrp="1"/>
          </p:cNvSpPr>
          <p:nvPr>
            <p:ph type="pic" sz="quarter" idx="28"/>
          </p:nvPr>
        </p:nvSpPr>
        <p:spPr>
          <a:xfrm>
            <a:off x="3549397" y="2068736"/>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34" name="Text Placeholder 28">
            <a:extLst>
              <a:ext uri="{FF2B5EF4-FFF2-40B4-BE49-F238E27FC236}">
                <a16:creationId xmlns:a16="http://schemas.microsoft.com/office/drawing/2014/main" id="{EF331731-A7FC-C245-A9C1-0B1A2E994DB6}"/>
              </a:ext>
            </a:extLst>
          </p:cNvPr>
          <p:cNvSpPr>
            <a:spLocks noGrp="1"/>
          </p:cNvSpPr>
          <p:nvPr>
            <p:ph type="body" sz="quarter" idx="29" hasCustomPrompt="1"/>
          </p:nvPr>
        </p:nvSpPr>
        <p:spPr>
          <a:xfrm>
            <a:off x="3549399" y="2994545"/>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35" name="Text Placeholder 28">
            <a:extLst>
              <a:ext uri="{FF2B5EF4-FFF2-40B4-BE49-F238E27FC236}">
                <a16:creationId xmlns:a16="http://schemas.microsoft.com/office/drawing/2014/main" id="{313B974E-E762-EE48-B2DF-C8F10DF73444}"/>
              </a:ext>
            </a:extLst>
          </p:cNvPr>
          <p:cNvSpPr>
            <a:spLocks noGrp="1"/>
          </p:cNvSpPr>
          <p:nvPr>
            <p:ph type="body" sz="quarter" idx="30" hasCustomPrompt="1"/>
          </p:nvPr>
        </p:nvSpPr>
        <p:spPr>
          <a:xfrm>
            <a:off x="3549398" y="3379791"/>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36" name="Picture Placeholder 23">
            <a:extLst>
              <a:ext uri="{FF2B5EF4-FFF2-40B4-BE49-F238E27FC236}">
                <a16:creationId xmlns:a16="http://schemas.microsoft.com/office/drawing/2014/main" id="{8BA62E8C-79E6-D245-B706-FFB1E051B2D6}"/>
              </a:ext>
            </a:extLst>
          </p:cNvPr>
          <p:cNvSpPr>
            <a:spLocks noGrp="1"/>
          </p:cNvSpPr>
          <p:nvPr>
            <p:ph type="pic" sz="quarter" idx="31"/>
          </p:nvPr>
        </p:nvSpPr>
        <p:spPr>
          <a:xfrm>
            <a:off x="6348368" y="2068736"/>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37" name="Text Placeholder 28">
            <a:extLst>
              <a:ext uri="{FF2B5EF4-FFF2-40B4-BE49-F238E27FC236}">
                <a16:creationId xmlns:a16="http://schemas.microsoft.com/office/drawing/2014/main" id="{4199EE50-5386-0446-8ADA-23C1B0D6EA4F}"/>
              </a:ext>
            </a:extLst>
          </p:cNvPr>
          <p:cNvSpPr>
            <a:spLocks noGrp="1"/>
          </p:cNvSpPr>
          <p:nvPr>
            <p:ph type="body" sz="quarter" idx="32" hasCustomPrompt="1"/>
          </p:nvPr>
        </p:nvSpPr>
        <p:spPr>
          <a:xfrm>
            <a:off x="6348368" y="2994545"/>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38" name="Text Placeholder 28">
            <a:extLst>
              <a:ext uri="{FF2B5EF4-FFF2-40B4-BE49-F238E27FC236}">
                <a16:creationId xmlns:a16="http://schemas.microsoft.com/office/drawing/2014/main" id="{478AB5CA-B5A5-934D-BF51-1485953A703D}"/>
              </a:ext>
            </a:extLst>
          </p:cNvPr>
          <p:cNvSpPr>
            <a:spLocks noGrp="1"/>
          </p:cNvSpPr>
          <p:nvPr>
            <p:ph type="body" sz="quarter" idx="33" hasCustomPrompt="1"/>
          </p:nvPr>
        </p:nvSpPr>
        <p:spPr>
          <a:xfrm>
            <a:off x="6348368" y="3379791"/>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39" name="Picture Placeholder 23">
            <a:extLst>
              <a:ext uri="{FF2B5EF4-FFF2-40B4-BE49-F238E27FC236}">
                <a16:creationId xmlns:a16="http://schemas.microsoft.com/office/drawing/2014/main" id="{3D78BE06-1FC7-3C43-BD15-F4137B564B58}"/>
              </a:ext>
            </a:extLst>
          </p:cNvPr>
          <p:cNvSpPr>
            <a:spLocks noGrp="1"/>
          </p:cNvSpPr>
          <p:nvPr>
            <p:ph type="pic" sz="quarter" idx="34"/>
          </p:nvPr>
        </p:nvSpPr>
        <p:spPr>
          <a:xfrm>
            <a:off x="9147336" y="2068736"/>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40" name="Text Placeholder 28">
            <a:extLst>
              <a:ext uri="{FF2B5EF4-FFF2-40B4-BE49-F238E27FC236}">
                <a16:creationId xmlns:a16="http://schemas.microsoft.com/office/drawing/2014/main" id="{14F01FCC-4797-0343-8739-20331C751C18}"/>
              </a:ext>
            </a:extLst>
          </p:cNvPr>
          <p:cNvSpPr>
            <a:spLocks noGrp="1"/>
          </p:cNvSpPr>
          <p:nvPr>
            <p:ph type="body" sz="quarter" idx="35" hasCustomPrompt="1"/>
          </p:nvPr>
        </p:nvSpPr>
        <p:spPr>
          <a:xfrm>
            <a:off x="9147336" y="2994545"/>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41" name="Text Placeholder 28">
            <a:extLst>
              <a:ext uri="{FF2B5EF4-FFF2-40B4-BE49-F238E27FC236}">
                <a16:creationId xmlns:a16="http://schemas.microsoft.com/office/drawing/2014/main" id="{33FBE6CA-EC7A-1A4B-ADA3-6B78F2DE09C2}"/>
              </a:ext>
            </a:extLst>
          </p:cNvPr>
          <p:cNvSpPr>
            <a:spLocks noGrp="1"/>
          </p:cNvSpPr>
          <p:nvPr>
            <p:ph type="body" sz="quarter" idx="36" hasCustomPrompt="1"/>
          </p:nvPr>
        </p:nvSpPr>
        <p:spPr>
          <a:xfrm>
            <a:off x="9147336" y="3379791"/>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42" name="Picture Placeholder 23">
            <a:extLst>
              <a:ext uri="{FF2B5EF4-FFF2-40B4-BE49-F238E27FC236}">
                <a16:creationId xmlns:a16="http://schemas.microsoft.com/office/drawing/2014/main" id="{6DD7CCE4-AD48-B64F-909E-F88961FBDFC5}"/>
              </a:ext>
            </a:extLst>
          </p:cNvPr>
          <p:cNvSpPr>
            <a:spLocks noGrp="1"/>
          </p:cNvSpPr>
          <p:nvPr>
            <p:ph type="pic" sz="quarter" idx="37"/>
          </p:nvPr>
        </p:nvSpPr>
        <p:spPr>
          <a:xfrm>
            <a:off x="750429" y="4118553"/>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43" name="Text Placeholder 28">
            <a:extLst>
              <a:ext uri="{FF2B5EF4-FFF2-40B4-BE49-F238E27FC236}">
                <a16:creationId xmlns:a16="http://schemas.microsoft.com/office/drawing/2014/main" id="{C076E7E2-3D95-EA47-BF86-444615F1F141}"/>
              </a:ext>
            </a:extLst>
          </p:cNvPr>
          <p:cNvSpPr>
            <a:spLocks noGrp="1"/>
          </p:cNvSpPr>
          <p:nvPr>
            <p:ph type="body" sz="quarter" idx="38" hasCustomPrompt="1"/>
          </p:nvPr>
        </p:nvSpPr>
        <p:spPr>
          <a:xfrm>
            <a:off x="750431" y="5044362"/>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44" name="Text Placeholder 28">
            <a:extLst>
              <a:ext uri="{FF2B5EF4-FFF2-40B4-BE49-F238E27FC236}">
                <a16:creationId xmlns:a16="http://schemas.microsoft.com/office/drawing/2014/main" id="{612499D2-373C-3940-97A5-FCA8B245BE45}"/>
              </a:ext>
            </a:extLst>
          </p:cNvPr>
          <p:cNvSpPr>
            <a:spLocks noGrp="1"/>
          </p:cNvSpPr>
          <p:nvPr>
            <p:ph type="body" sz="quarter" idx="39" hasCustomPrompt="1"/>
          </p:nvPr>
        </p:nvSpPr>
        <p:spPr>
          <a:xfrm>
            <a:off x="750430" y="5429608"/>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45" name="Picture Placeholder 23">
            <a:extLst>
              <a:ext uri="{FF2B5EF4-FFF2-40B4-BE49-F238E27FC236}">
                <a16:creationId xmlns:a16="http://schemas.microsoft.com/office/drawing/2014/main" id="{24B34D6D-4F7E-3942-B8D7-9970BDE53C10}"/>
              </a:ext>
            </a:extLst>
          </p:cNvPr>
          <p:cNvSpPr>
            <a:spLocks noGrp="1"/>
          </p:cNvSpPr>
          <p:nvPr>
            <p:ph type="pic" sz="quarter" idx="40"/>
          </p:nvPr>
        </p:nvSpPr>
        <p:spPr>
          <a:xfrm>
            <a:off x="3549397" y="4118553"/>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46" name="Text Placeholder 28">
            <a:extLst>
              <a:ext uri="{FF2B5EF4-FFF2-40B4-BE49-F238E27FC236}">
                <a16:creationId xmlns:a16="http://schemas.microsoft.com/office/drawing/2014/main" id="{D34EDB1D-7E85-D242-B6AE-F6D6907D325A}"/>
              </a:ext>
            </a:extLst>
          </p:cNvPr>
          <p:cNvSpPr>
            <a:spLocks noGrp="1"/>
          </p:cNvSpPr>
          <p:nvPr>
            <p:ph type="body" sz="quarter" idx="41" hasCustomPrompt="1"/>
          </p:nvPr>
        </p:nvSpPr>
        <p:spPr>
          <a:xfrm>
            <a:off x="3549399" y="5044362"/>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47" name="Text Placeholder 28">
            <a:extLst>
              <a:ext uri="{FF2B5EF4-FFF2-40B4-BE49-F238E27FC236}">
                <a16:creationId xmlns:a16="http://schemas.microsoft.com/office/drawing/2014/main" id="{3E3BFFF0-114B-6D42-B5E0-8020AC2E26BF}"/>
              </a:ext>
            </a:extLst>
          </p:cNvPr>
          <p:cNvSpPr>
            <a:spLocks noGrp="1"/>
          </p:cNvSpPr>
          <p:nvPr>
            <p:ph type="body" sz="quarter" idx="42" hasCustomPrompt="1"/>
          </p:nvPr>
        </p:nvSpPr>
        <p:spPr>
          <a:xfrm>
            <a:off x="3549398" y="5429608"/>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48" name="Picture Placeholder 23">
            <a:extLst>
              <a:ext uri="{FF2B5EF4-FFF2-40B4-BE49-F238E27FC236}">
                <a16:creationId xmlns:a16="http://schemas.microsoft.com/office/drawing/2014/main" id="{EB4488EE-E854-724E-95AE-B9943EE249EA}"/>
              </a:ext>
            </a:extLst>
          </p:cNvPr>
          <p:cNvSpPr>
            <a:spLocks noGrp="1"/>
          </p:cNvSpPr>
          <p:nvPr>
            <p:ph type="pic" sz="quarter" idx="43"/>
          </p:nvPr>
        </p:nvSpPr>
        <p:spPr>
          <a:xfrm>
            <a:off x="6348368" y="4118553"/>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49" name="Text Placeholder 28">
            <a:extLst>
              <a:ext uri="{FF2B5EF4-FFF2-40B4-BE49-F238E27FC236}">
                <a16:creationId xmlns:a16="http://schemas.microsoft.com/office/drawing/2014/main" id="{C5551B4D-583E-D644-9069-EC096CE76F50}"/>
              </a:ext>
            </a:extLst>
          </p:cNvPr>
          <p:cNvSpPr>
            <a:spLocks noGrp="1"/>
          </p:cNvSpPr>
          <p:nvPr>
            <p:ph type="body" sz="quarter" idx="44" hasCustomPrompt="1"/>
          </p:nvPr>
        </p:nvSpPr>
        <p:spPr>
          <a:xfrm>
            <a:off x="6348368" y="5044362"/>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50" name="Text Placeholder 28">
            <a:extLst>
              <a:ext uri="{FF2B5EF4-FFF2-40B4-BE49-F238E27FC236}">
                <a16:creationId xmlns:a16="http://schemas.microsoft.com/office/drawing/2014/main" id="{E30C4783-1643-2243-BB4F-E99E04D9216B}"/>
              </a:ext>
            </a:extLst>
          </p:cNvPr>
          <p:cNvSpPr>
            <a:spLocks noGrp="1"/>
          </p:cNvSpPr>
          <p:nvPr>
            <p:ph type="body" sz="quarter" idx="45" hasCustomPrompt="1"/>
          </p:nvPr>
        </p:nvSpPr>
        <p:spPr>
          <a:xfrm>
            <a:off x="6348368" y="5429608"/>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51" name="Picture Placeholder 23">
            <a:extLst>
              <a:ext uri="{FF2B5EF4-FFF2-40B4-BE49-F238E27FC236}">
                <a16:creationId xmlns:a16="http://schemas.microsoft.com/office/drawing/2014/main" id="{7BBADCE0-02E8-3249-8CBA-17D3783DFE70}"/>
              </a:ext>
            </a:extLst>
          </p:cNvPr>
          <p:cNvSpPr>
            <a:spLocks noGrp="1"/>
          </p:cNvSpPr>
          <p:nvPr>
            <p:ph type="pic" sz="quarter" idx="46"/>
          </p:nvPr>
        </p:nvSpPr>
        <p:spPr>
          <a:xfrm>
            <a:off x="9147336" y="4118553"/>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52" name="Text Placeholder 28">
            <a:extLst>
              <a:ext uri="{FF2B5EF4-FFF2-40B4-BE49-F238E27FC236}">
                <a16:creationId xmlns:a16="http://schemas.microsoft.com/office/drawing/2014/main" id="{8D294C40-97E4-FF4F-8A02-10FC7D0EE8B0}"/>
              </a:ext>
            </a:extLst>
          </p:cNvPr>
          <p:cNvSpPr>
            <a:spLocks noGrp="1"/>
          </p:cNvSpPr>
          <p:nvPr>
            <p:ph type="body" sz="quarter" idx="47" hasCustomPrompt="1"/>
          </p:nvPr>
        </p:nvSpPr>
        <p:spPr>
          <a:xfrm>
            <a:off x="9147336" y="5044362"/>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53" name="Text Placeholder 28">
            <a:extLst>
              <a:ext uri="{FF2B5EF4-FFF2-40B4-BE49-F238E27FC236}">
                <a16:creationId xmlns:a16="http://schemas.microsoft.com/office/drawing/2014/main" id="{8B38241F-01B5-574C-A827-67C6352C463C}"/>
              </a:ext>
            </a:extLst>
          </p:cNvPr>
          <p:cNvSpPr>
            <a:spLocks noGrp="1"/>
          </p:cNvSpPr>
          <p:nvPr>
            <p:ph type="body" sz="quarter" idx="48" hasCustomPrompt="1"/>
          </p:nvPr>
        </p:nvSpPr>
        <p:spPr>
          <a:xfrm>
            <a:off x="9147336" y="5429608"/>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23" name="Slide Number Placeholder 22">
            <a:extLst>
              <a:ext uri="{FF2B5EF4-FFF2-40B4-BE49-F238E27FC236}">
                <a16:creationId xmlns:a16="http://schemas.microsoft.com/office/drawing/2014/main" id="{CE9F02AC-6DFB-0C47-BC8E-4B0594007F33}"/>
              </a:ext>
            </a:extLst>
          </p:cNvPr>
          <p:cNvSpPr>
            <a:spLocks noGrp="1"/>
          </p:cNvSpPr>
          <p:nvPr>
            <p:ph type="sldNum" sz="quarter" idx="27"/>
          </p:nvPr>
        </p:nvSpPr>
        <p:spPr/>
        <p:txBody>
          <a:bodyPr>
            <a:noAutofit/>
          </a:bodyPr>
          <a:lstStyle>
            <a:lvl1pPr>
              <a:defRPr>
                <a:solidFill>
                  <a:schemeClr val="accent3"/>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308467389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meline">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Freeform 4">
            <a:extLst>
              <a:ext uri="{FF2B5EF4-FFF2-40B4-BE49-F238E27FC236}">
                <a16:creationId xmlns:a16="http://schemas.microsoft.com/office/drawing/2014/main" id="{055FD0FC-C8FF-6741-A364-A29CDC6F9495}"/>
              </a:ext>
            </a:extLst>
          </p:cNvPr>
          <p:cNvSpPr/>
          <p:nvPr userDrawn="1"/>
        </p:nvSpPr>
        <p:spPr>
          <a:xfrm rot="5400000" flipH="1">
            <a:off x="1"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4" y="381000"/>
            <a:ext cx="9779183" cy="1325563"/>
          </a:xfrm>
        </p:spPr>
        <p:txBody>
          <a:bodyPr anchor="b">
            <a:noAutofit/>
          </a:bodyPr>
          <a:lstStyle>
            <a:lvl1pPr>
              <a:defRPr sz="3600" b="1">
                <a:solidFill>
                  <a:schemeClr val="bg1"/>
                </a:solidFill>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4" y="2087563"/>
            <a:ext cx="9779183" cy="3366815"/>
          </a:xfrm>
        </p:spPr>
        <p:txBody>
          <a:bodyPr>
            <a:noAutofit/>
          </a:bodyPr>
          <a:lstStyle>
            <a:lvl1pPr marL="0" indent="0">
              <a:buNone/>
              <a:defRPr>
                <a:solidFill>
                  <a:schemeClr val="bg1"/>
                </a:solidFill>
                <a:latin typeface="+mn-lt"/>
              </a:defRPr>
            </a:lvl1pPr>
            <a:lvl2pPr marL="342900" indent="0">
              <a:buNone/>
              <a:defRPr>
                <a:solidFill>
                  <a:schemeClr val="bg1"/>
                </a:solidFill>
                <a:latin typeface="+mn-lt"/>
              </a:defRPr>
            </a:lvl2pPr>
            <a:lvl3pPr marL="685800" indent="0">
              <a:buNone/>
              <a:defRPr>
                <a:solidFill>
                  <a:schemeClr val="bg1"/>
                </a:solidFill>
                <a:latin typeface="+mn-lt"/>
              </a:defRPr>
            </a:lvl3pPr>
            <a:lvl4pPr marL="1028700" indent="0">
              <a:buNone/>
              <a:defRPr>
                <a:solidFill>
                  <a:schemeClr val="bg1"/>
                </a:solidFill>
                <a:latin typeface="+mn-lt"/>
              </a:defRPr>
            </a:lvl4pPr>
            <a:lvl5pPr marL="1371600" indent="0">
              <a:buNone/>
              <a:defRPr>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7" y="6356352"/>
            <a:ext cx="1657723" cy="365125"/>
          </a:xfrm>
          <a:prstGeom prst="rect">
            <a:avLst/>
          </a:prstGeom>
        </p:spPr>
        <p:txBody>
          <a:bodyPr vert="horz" lIns="91440" tIns="45720" rIns="91440" bIns="45720" rtlCol="0" anchor="ctr">
            <a:noAutofit/>
          </a:bodyPr>
          <a:lstStyle>
            <a:lvl1pPr algn="r">
              <a:defRPr sz="900">
                <a:solidFill>
                  <a:schemeClr val="accent2"/>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410914433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2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4" y="381000"/>
            <a:ext cx="9779183" cy="1325563"/>
          </a:xfrm>
        </p:spPr>
        <p:txBody>
          <a:bodyPr anchor="b">
            <a:noAutofit/>
          </a:bodyPr>
          <a:lstStyle>
            <a:lvl1pPr>
              <a:defRPr sz="36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528205"/>
            <a:ext cx="4663440" cy="2828613"/>
          </a:xfrm>
        </p:spPr>
        <p:txBody>
          <a:bodyPr>
            <a:noAutofit/>
          </a:bodyPr>
          <a:lstStyle>
            <a:lvl1pPr marL="0" indent="0">
              <a:buNone/>
              <a:defRPr sz="1500">
                <a:latin typeface="+mn-lt"/>
              </a:defRPr>
            </a:lvl1pPr>
            <a:lvl2pPr marL="342900" indent="0">
              <a:buNone/>
              <a:defRPr sz="1350">
                <a:latin typeface="+mn-lt"/>
              </a:defRPr>
            </a:lvl2pPr>
            <a:lvl3pPr marL="685800" indent="0">
              <a:buNone/>
              <a:defRPr sz="1200">
                <a:latin typeface="+mn-lt"/>
              </a:defRPr>
            </a:lvl3pPr>
            <a:lvl4pPr marL="1028700" indent="0">
              <a:buNone/>
              <a:defRPr sz="1050">
                <a:latin typeface="+mn-lt"/>
              </a:defRPr>
            </a:lvl4pPr>
            <a:lvl5pPr marL="1371600" indent="0">
              <a:buNone/>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Freeform 4">
            <a:extLst>
              <a:ext uri="{FF2B5EF4-FFF2-40B4-BE49-F238E27FC236}">
                <a16:creationId xmlns:a16="http://schemas.microsoft.com/office/drawing/2014/main" id="{055FD0FC-C8FF-6741-A364-A29CDC6F9495}"/>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6" name="Freeform 5">
            <a:extLst>
              <a:ext uri="{FF2B5EF4-FFF2-40B4-BE49-F238E27FC236}">
                <a16:creationId xmlns:a16="http://schemas.microsoft.com/office/drawing/2014/main" id="{D11C9832-A021-954E-A34F-2988D1189AE9}"/>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8082093" y="5590905"/>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gr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7" y="6356352"/>
            <a:ext cx="1657723" cy="365125"/>
          </a:xfrm>
          <a:prstGeom prst="rect">
            <a:avLst/>
          </a:prstGeom>
        </p:spPr>
        <p:txBody>
          <a:bodyPr vert="horz" lIns="91440" tIns="45720" rIns="91440" bIns="45720" rtlCol="0" anchor="ctr">
            <a:noAutofit/>
          </a:bodyPr>
          <a:lstStyle>
            <a:lvl1pPr algn="r">
              <a:defRPr sz="900">
                <a:solidFill>
                  <a:schemeClr val="accent2"/>
                </a:solidFill>
                <a:latin typeface="+mn-lt"/>
              </a:defRPr>
            </a:lvl1pPr>
          </a:lstStyle>
          <a:p>
            <a:fld id="{294A09A9-5501-47C1-A89A-A340965A2BE2}" type="slidenum">
              <a:rPr lang="en-US" smtClean="0"/>
              <a:pPr/>
              <a:t>‹#›</a:t>
            </a:fld>
            <a:endParaRPr lang="en-US"/>
          </a:p>
        </p:txBody>
      </p:sp>
      <p:sp>
        <p:nvSpPr>
          <p:cNvPr id="13" name="Content Placeholder 2">
            <a:extLst>
              <a:ext uri="{FF2B5EF4-FFF2-40B4-BE49-F238E27FC236}">
                <a16:creationId xmlns:a16="http://schemas.microsoft.com/office/drawing/2014/main" id="{94CA559C-3355-DE44-ACF9-BDB6083C4225}"/>
              </a:ext>
            </a:extLst>
          </p:cNvPr>
          <p:cNvSpPr>
            <a:spLocks noGrp="1"/>
          </p:cNvSpPr>
          <p:nvPr>
            <p:ph idx="10"/>
          </p:nvPr>
        </p:nvSpPr>
        <p:spPr>
          <a:xfrm>
            <a:off x="6283235" y="2528205"/>
            <a:ext cx="4663440" cy="2828613"/>
          </a:xfrm>
        </p:spPr>
        <p:txBody>
          <a:bodyPr>
            <a:noAutofit/>
          </a:bodyPr>
          <a:lstStyle>
            <a:lvl1pPr marL="0" indent="0">
              <a:buNone/>
              <a:defRPr sz="1500">
                <a:latin typeface="+mn-lt"/>
              </a:defRPr>
            </a:lvl1pPr>
            <a:lvl2pPr marL="342900" indent="0">
              <a:buNone/>
              <a:defRPr sz="1350">
                <a:latin typeface="+mn-lt"/>
              </a:defRPr>
            </a:lvl2pPr>
            <a:lvl3pPr marL="685800" indent="0">
              <a:buNone/>
              <a:defRPr sz="1200">
                <a:latin typeface="+mn-lt"/>
              </a:defRPr>
            </a:lvl3pPr>
            <a:lvl4pPr marL="1028700" indent="0">
              <a:buNone/>
              <a:defRPr sz="1050">
                <a:latin typeface="+mn-lt"/>
              </a:defRPr>
            </a:lvl4pPr>
            <a:lvl5pPr marL="1371600" indent="0">
              <a:buNone/>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0B33DABA-7BF5-1147-BA5E-63B92F220E51}"/>
              </a:ext>
            </a:extLst>
          </p:cNvPr>
          <p:cNvSpPr>
            <a:spLocks noGrp="1"/>
          </p:cNvSpPr>
          <p:nvPr>
            <p:ph idx="11"/>
          </p:nvPr>
        </p:nvSpPr>
        <p:spPr>
          <a:xfrm>
            <a:off x="1167493" y="2005689"/>
            <a:ext cx="4663440" cy="522514"/>
          </a:xfrm>
        </p:spPr>
        <p:txBody>
          <a:bodyPr>
            <a:noAutofit/>
          </a:bodyPr>
          <a:lstStyle>
            <a:lvl1pPr marL="0" indent="0">
              <a:buNone/>
              <a:defRPr sz="1800" b="1">
                <a:latin typeface="+mj-lt"/>
              </a:defRPr>
            </a:lvl1pPr>
            <a:lvl2pPr marL="342900" indent="0">
              <a:buNone/>
              <a:defRPr sz="1500" b="1">
                <a:latin typeface="+mj-lt"/>
              </a:defRPr>
            </a:lvl2pPr>
            <a:lvl3pPr marL="685800" indent="0">
              <a:buNone/>
              <a:defRPr sz="1350" b="1">
                <a:latin typeface="+mj-lt"/>
              </a:defRPr>
            </a:lvl3pPr>
            <a:lvl4pPr marL="1028700" indent="0">
              <a:buNone/>
              <a:defRPr sz="1200" b="1">
                <a:latin typeface="+mj-lt"/>
              </a:defRPr>
            </a:lvl4pPr>
            <a:lvl5pPr marL="1371600" indent="0">
              <a:buNone/>
              <a:defRPr sz="12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a:extLst>
              <a:ext uri="{FF2B5EF4-FFF2-40B4-BE49-F238E27FC236}">
                <a16:creationId xmlns:a16="http://schemas.microsoft.com/office/drawing/2014/main" id="{1B05BEE9-8BC0-EC44-B913-DB6426DF2EA7}"/>
              </a:ext>
            </a:extLst>
          </p:cNvPr>
          <p:cNvSpPr>
            <a:spLocks noGrp="1"/>
          </p:cNvSpPr>
          <p:nvPr>
            <p:ph idx="12"/>
          </p:nvPr>
        </p:nvSpPr>
        <p:spPr>
          <a:xfrm>
            <a:off x="6283235" y="2005689"/>
            <a:ext cx="4663440" cy="522514"/>
          </a:xfrm>
        </p:spPr>
        <p:txBody>
          <a:bodyPr>
            <a:noAutofit/>
          </a:bodyPr>
          <a:lstStyle>
            <a:lvl1pPr marL="0" indent="0">
              <a:buNone/>
              <a:defRPr sz="1800" b="1">
                <a:latin typeface="+mj-lt"/>
              </a:defRPr>
            </a:lvl1pPr>
            <a:lvl2pPr marL="342900" indent="0">
              <a:buNone/>
              <a:defRPr sz="1500" b="1">
                <a:latin typeface="+mj-lt"/>
              </a:defRPr>
            </a:lvl2pPr>
            <a:lvl3pPr marL="685800" indent="0">
              <a:buNone/>
              <a:defRPr sz="1350" b="1">
                <a:latin typeface="+mj-lt"/>
              </a:defRPr>
            </a:lvl3pPr>
            <a:lvl4pPr marL="1028700" indent="0">
              <a:buNone/>
              <a:defRPr sz="1200" b="1">
                <a:latin typeface="+mj-lt"/>
              </a:defRPr>
            </a:lvl4pPr>
            <a:lvl5pPr marL="1371600" indent="0">
              <a:buNone/>
              <a:defRPr sz="12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5404976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3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4" y="381000"/>
            <a:ext cx="9779183" cy="1325563"/>
          </a:xfrm>
        </p:spPr>
        <p:txBody>
          <a:bodyPr anchor="b">
            <a:noAutofit/>
          </a:bodyPr>
          <a:lstStyle>
            <a:lvl1pPr>
              <a:defRPr sz="36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1" y="2526318"/>
            <a:ext cx="3218688" cy="2828613"/>
          </a:xfrm>
        </p:spPr>
        <p:txBody>
          <a:bodyPr>
            <a:noAutofit/>
          </a:bodyPr>
          <a:lstStyle>
            <a:lvl1pPr marL="0" indent="0">
              <a:buNone/>
              <a:defRPr sz="1500">
                <a:latin typeface="+mn-lt"/>
              </a:defRPr>
            </a:lvl1pPr>
            <a:lvl2pPr marL="342900" indent="0">
              <a:buNone/>
              <a:defRPr sz="1350">
                <a:latin typeface="+mn-lt"/>
              </a:defRPr>
            </a:lvl2pPr>
            <a:lvl3pPr marL="685800" indent="0">
              <a:buNone/>
              <a:defRPr sz="1200">
                <a:latin typeface="+mn-lt"/>
              </a:defRPr>
            </a:lvl3pPr>
            <a:lvl4pPr marL="1028700" indent="0">
              <a:buNone/>
              <a:defRPr sz="1050">
                <a:latin typeface="+mn-lt"/>
              </a:defRPr>
            </a:lvl4pPr>
            <a:lvl5pPr marL="1371600" indent="0">
              <a:buNone/>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rot="5400000">
            <a:off x="8580896" y="0"/>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Freeform 4">
            <a:extLst>
              <a:ext uri="{FF2B5EF4-FFF2-40B4-BE49-F238E27FC236}">
                <a16:creationId xmlns:a16="http://schemas.microsoft.com/office/drawing/2014/main" id="{055FD0FC-C8FF-6741-A364-A29CDC6F9495}"/>
              </a:ext>
            </a:extLst>
          </p:cNvPr>
          <p:cNvSpPr/>
          <p:nvPr userDrawn="1"/>
        </p:nvSpPr>
        <p:spPr>
          <a:xfrm>
            <a:off x="-2364"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sp>
        <p:nvSpPr>
          <p:cNvPr id="6" name="Freeform 5">
            <a:extLst>
              <a:ext uri="{FF2B5EF4-FFF2-40B4-BE49-F238E27FC236}">
                <a16:creationId xmlns:a16="http://schemas.microsoft.com/office/drawing/2014/main" id="{D11C9832-A021-954E-A34F-2988D1189AE9}"/>
              </a:ext>
            </a:extLst>
          </p:cNvPr>
          <p:cNvSpPr/>
          <p:nvPr userDrawn="1"/>
        </p:nvSpPr>
        <p:spPr>
          <a:xfrm rot="5400000" flipH="1">
            <a:off x="11258144" y="5924144"/>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2587418" y="5590905"/>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grpSp>
      <p:sp>
        <p:nvSpPr>
          <p:cNvPr id="13" name="Content Placeholder 2">
            <a:extLst>
              <a:ext uri="{FF2B5EF4-FFF2-40B4-BE49-F238E27FC236}">
                <a16:creationId xmlns:a16="http://schemas.microsoft.com/office/drawing/2014/main" id="{94CA559C-3355-DE44-ACF9-BDB6083C4225}"/>
              </a:ext>
            </a:extLst>
          </p:cNvPr>
          <p:cNvSpPr>
            <a:spLocks noGrp="1"/>
          </p:cNvSpPr>
          <p:nvPr>
            <p:ph idx="10"/>
          </p:nvPr>
        </p:nvSpPr>
        <p:spPr>
          <a:xfrm>
            <a:off x="4683789" y="2526318"/>
            <a:ext cx="3173279" cy="2828613"/>
          </a:xfrm>
        </p:spPr>
        <p:txBody>
          <a:bodyPr>
            <a:noAutofit/>
          </a:bodyPr>
          <a:lstStyle>
            <a:lvl1pPr marL="0" indent="0">
              <a:buNone/>
              <a:defRPr sz="1500">
                <a:latin typeface="+mn-lt"/>
              </a:defRPr>
            </a:lvl1pPr>
            <a:lvl2pPr marL="342900" indent="0">
              <a:buNone/>
              <a:defRPr sz="1350">
                <a:latin typeface="+mn-lt"/>
              </a:defRPr>
            </a:lvl2pPr>
            <a:lvl3pPr marL="685800" indent="0">
              <a:buNone/>
              <a:defRPr sz="1200">
                <a:latin typeface="+mn-lt"/>
              </a:defRPr>
            </a:lvl3pPr>
            <a:lvl4pPr marL="1028700" indent="0">
              <a:buNone/>
              <a:defRPr sz="1050">
                <a:latin typeface="+mn-lt"/>
              </a:defRPr>
            </a:lvl4pPr>
            <a:lvl5pPr marL="1371600" indent="0">
              <a:buNone/>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0B33DABA-7BF5-1147-BA5E-63B92F220E51}"/>
              </a:ext>
            </a:extLst>
          </p:cNvPr>
          <p:cNvSpPr>
            <a:spLocks noGrp="1"/>
          </p:cNvSpPr>
          <p:nvPr>
            <p:ph idx="11"/>
          </p:nvPr>
        </p:nvSpPr>
        <p:spPr>
          <a:xfrm>
            <a:off x="1167494" y="2003804"/>
            <a:ext cx="3173279" cy="522514"/>
          </a:xfrm>
        </p:spPr>
        <p:txBody>
          <a:bodyPr>
            <a:noAutofit/>
          </a:bodyPr>
          <a:lstStyle>
            <a:lvl1pPr marL="0" indent="0">
              <a:buNone/>
              <a:defRPr sz="1800" b="1">
                <a:latin typeface="+mj-lt"/>
              </a:defRPr>
            </a:lvl1pPr>
            <a:lvl2pPr marL="342900" indent="0">
              <a:buNone/>
              <a:defRPr sz="1500" b="1">
                <a:latin typeface="+mj-lt"/>
              </a:defRPr>
            </a:lvl2pPr>
            <a:lvl3pPr marL="685800" indent="0">
              <a:buNone/>
              <a:defRPr sz="1350" b="1">
                <a:latin typeface="+mj-lt"/>
              </a:defRPr>
            </a:lvl3pPr>
            <a:lvl4pPr marL="1028700" indent="0">
              <a:buNone/>
              <a:defRPr sz="1200" b="1">
                <a:latin typeface="+mj-lt"/>
              </a:defRPr>
            </a:lvl4pPr>
            <a:lvl5pPr marL="1371600" indent="0">
              <a:buNone/>
              <a:defRPr sz="12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a:extLst>
              <a:ext uri="{FF2B5EF4-FFF2-40B4-BE49-F238E27FC236}">
                <a16:creationId xmlns:a16="http://schemas.microsoft.com/office/drawing/2014/main" id="{1B05BEE9-8BC0-EC44-B913-DB6426DF2EA7}"/>
              </a:ext>
            </a:extLst>
          </p:cNvPr>
          <p:cNvSpPr>
            <a:spLocks noGrp="1"/>
          </p:cNvSpPr>
          <p:nvPr>
            <p:ph idx="12"/>
          </p:nvPr>
        </p:nvSpPr>
        <p:spPr>
          <a:xfrm>
            <a:off x="4683789" y="2003804"/>
            <a:ext cx="3173279" cy="522514"/>
          </a:xfrm>
        </p:spPr>
        <p:txBody>
          <a:bodyPr>
            <a:noAutofit/>
          </a:bodyPr>
          <a:lstStyle>
            <a:lvl1pPr marL="0" indent="0">
              <a:buNone/>
              <a:defRPr sz="1800" b="1">
                <a:latin typeface="+mj-lt"/>
              </a:defRPr>
            </a:lvl1pPr>
            <a:lvl2pPr marL="342900" indent="0">
              <a:buNone/>
              <a:defRPr sz="1500" b="1">
                <a:latin typeface="+mj-lt"/>
              </a:defRPr>
            </a:lvl2pPr>
            <a:lvl3pPr marL="685800" indent="0">
              <a:buNone/>
              <a:defRPr sz="1350" b="1">
                <a:latin typeface="+mj-lt"/>
              </a:defRPr>
            </a:lvl3pPr>
            <a:lvl4pPr marL="1028700" indent="0">
              <a:buNone/>
              <a:defRPr sz="1200" b="1">
                <a:latin typeface="+mj-lt"/>
              </a:defRPr>
            </a:lvl4pPr>
            <a:lvl5pPr marL="1371600" indent="0">
              <a:buNone/>
              <a:defRPr sz="12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43D62993-A055-DF4F-9286-4FFE3A5C7FD7}"/>
              </a:ext>
            </a:extLst>
          </p:cNvPr>
          <p:cNvSpPr>
            <a:spLocks noGrp="1"/>
          </p:cNvSpPr>
          <p:nvPr>
            <p:ph idx="13"/>
          </p:nvPr>
        </p:nvSpPr>
        <p:spPr>
          <a:xfrm>
            <a:off x="8200083" y="2526318"/>
            <a:ext cx="3173279" cy="2828613"/>
          </a:xfrm>
        </p:spPr>
        <p:txBody>
          <a:bodyPr>
            <a:noAutofit/>
          </a:bodyPr>
          <a:lstStyle>
            <a:lvl1pPr marL="0" indent="0">
              <a:buNone/>
              <a:defRPr sz="1500">
                <a:latin typeface="+mn-lt"/>
              </a:defRPr>
            </a:lvl1pPr>
            <a:lvl2pPr marL="342900" indent="0">
              <a:buNone/>
              <a:defRPr sz="1350">
                <a:latin typeface="+mn-lt"/>
              </a:defRPr>
            </a:lvl2pPr>
            <a:lvl3pPr marL="685800" indent="0">
              <a:buNone/>
              <a:defRPr sz="1200">
                <a:latin typeface="+mn-lt"/>
              </a:defRPr>
            </a:lvl3pPr>
            <a:lvl4pPr marL="1028700" indent="0">
              <a:buNone/>
              <a:defRPr sz="1050">
                <a:latin typeface="+mn-lt"/>
              </a:defRPr>
            </a:lvl4pPr>
            <a:lvl5pPr marL="1371600" indent="0">
              <a:buNone/>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a:extLst>
              <a:ext uri="{FF2B5EF4-FFF2-40B4-BE49-F238E27FC236}">
                <a16:creationId xmlns:a16="http://schemas.microsoft.com/office/drawing/2014/main" id="{A896DA2E-4448-254C-86D1-9E16E63CC6A0}"/>
              </a:ext>
            </a:extLst>
          </p:cNvPr>
          <p:cNvSpPr>
            <a:spLocks noGrp="1"/>
          </p:cNvSpPr>
          <p:nvPr>
            <p:ph idx="14"/>
          </p:nvPr>
        </p:nvSpPr>
        <p:spPr>
          <a:xfrm>
            <a:off x="8200083" y="2003804"/>
            <a:ext cx="3173279" cy="522514"/>
          </a:xfrm>
        </p:spPr>
        <p:txBody>
          <a:bodyPr>
            <a:noAutofit/>
          </a:bodyPr>
          <a:lstStyle>
            <a:lvl1pPr marL="0" indent="0">
              <a:buNone/>
              <a:defRPr sz="1800" b="1">
                <a:latin typeface="+mj-lt"/>
              </a:defRPr>
            </a:lvl1pPr>
            <a:lvl2pPr marL="342900" indent="0">
              <a:buNone/>
              <a:defRPr sz="1500" b="1">
                <a:latin typeface="+mj-lt"/>
              </a:defRPr>
            </a:lvl2pPr>
            <a:lvl3pPr marL="685800" indent="0">
              <a:buNone/>
              <a:defRPr sz="1350" b="1">
                <a:latin typeface="+mj-lt"/>
              </a:defRPr>
            </a:lvl3pPr>
            <a:lvl4pPr marL="1028700" indent="0">
              <a:buNone/>
              <a:defRPr sz="1200" b="1">
                <a:latin typeface="+mj-lt"/>
              </a:defRPr>
            </a:lvl4pPr>
            <a:lvl5pPr marL="1371600" indent="0">
              <a:buNone/>
              <a:defRPr sz="12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7" y="6356352"/>
            <a:ext cx="1657723" cy="365125"/>
          </a:xfrm>
          <a:prstGeom prst="rect">
            <a:avLst/>
          </a:prstGeom>
        </p:spPr>
        <p:txBody>
          <a:bodyPr vert="horz" lIns="91440" tIns="45720" rIns="91440" bIns="45720" rtlCol="0" anchor="ctr">
            <a:noAutofit/>
          </a:bodyPr>
          <a:lstStyle>
            <a:lvl1pPr algn="r">
              <a:defRPr sz="900">
                <a:solidFill>
                  <a:schemeClr val="accent2"/>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373890249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4" y="1122363"/>
            <a:ext cx="6220279" cy="2387600"/>
          </a:xfrm>
        </p:spPr>
        <p:txBody>
          <a:bodyPr anchor="b">
            <a:noAutofit/>
          </a:bodyPr>
          <a:lstStyle>
            <a:lvl1pPr algn="l">
              <a:defRPr sz="4500" b="1">
                <a:latin typeface="+mj-lt"/>
              </a:defRPr>
            </a:lvl1pPr>
          </a:lstStyle>
          <a:p>
            <a:r>
              <a:rPr lang="en-US"/>
              <a:t>Click to edit Master title style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4" y="3602040"/>
            <a:ext cx="6220277" cy="2247219"/>
          </a:xfrm>
        </p:spPr>
        <p:txBody>
          <a:bodyPr>
            <a:noAutofit/>
          </a:bodyPr>
          <a:lstStyle>
            <a:lvl1pPr marL="0" indent="0" algn="l">
              <a:buNone/>
              <a:defRPr sz="2100">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Rectangle 3">
            <a:extLst>
              <a:ext uri="{FF2B5EF4-FFF2-40B4-BE49-F238E27FC236}">
                <a16:creationId xmlns:a16="http://schemas.microsoft.com/office/drawing/2014/main" id="{9AC79249-FDC0-364D-A734-AE1DE1605D28}"/>
              </a:ext>
            </a:extLst>
          </p:cNvPr>
          <p:cNvSpPr/>
          <p:nvPr userDrawn="1"/>
        </p:nvSpPr>
        <p:spPr>
          <a:xfrm>
            <a:off x="8264426" y="0"/>
            <a:ext cx="392757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6" name="Group 5">
            <a:extLst>
              <a:ext uri="{FF2B5EF4-FFF2-40B4-BE49-F238E27FC236}">
                <a16:creationId xmlns:a16="http://schemas.microsoft.com/office/drawing/2014/main" id="{F15FBB50-09C8-B64E-AE57-67C5E70810CB}"/>
              </a:ext>
            </a:extLst>
          </p:cNvPr>
          <p:cNvGrpSpPr/>
          <p:nvPr userDrawn="1"/>
        </p:nvGrpSpPr>
        <p:grpSpPr>
          <a:xfrm>
            <a:off x="8264428" y="3685939"/>
            <a:ext cx="3927573" cy="3178856"/>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sp>
        <p:nvSpPr>
          <p:cNvPr id="22" name="Freeform 21">
            <a:extLst>
              <a:ext uri="{FF2B5EF4-FFF2-40B4-BE49-F238E27FC236}">
                <a16:creationId xmlns:a16="http://schemas.microsoft.com/office/drawing/2014/main" id="{BC68F289-2744-2F48-893A-3F17911625C8}"/>
              </a:ext>
            </a:extLst>
          </p:cNvPr>
          <p:cNvSpPr/>
          <p:nvPr userDrawn="1"/>
        </p:nvSpPr>
        <p:spPr>
          <a:xfrm>
            <a:off x="0" y="-1"/>
            <a:ext cx="1167493" cy="116749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7" name="Freeform 16">
            <a:extLst>
              <a:ext uri="{FF2B5EF4-FFF2-40B4-BE49-F238E27FC236}">
                <a16:creationId xmlns:a16="http://schemas.microsoft.com/office/drawing/2014/main" id="{39563C76-BC00-DE47-88F5-C24D3CE3325A}"/>
              </a:ext>
            </a:extLst>
          </p:cNvPr>
          <p:cNvSpPr/>
          <p:nvPr userDrawn="1"/>
        </p:nvSpPr>
        <p:spPr>
          <a:xfrm>
            <a:off x="10228215" y="-1"/>
            <a:ext cx="1963787" cy="3178856"/>
          </a:xfrm>
          <a:custGeom>
            <a:avLst/>
            <a:gdLst>
              <a:gd name="connsiteX0" fmla="*/ 0 w 1963787"/>
              <a:gd name="connsiteY0" fmla="*/ 0 h 3178856"/>
              <a:gd name="connsiteX1" fmla="*/ 1963787 w 1963787"/>
              <a:gd name="connsiteY1" fmla="*/ 0 h 3178856"/>
              <a:gd name="connsiteX2" fmla="*/ 1963787 w 1963787"/>
              <a:gd name="connsiteY2" fmla="*/ 1967129 h 3178856"/>
              <a:gd name="connsiteX3" fmla="*/ 1963787 w 1963787"/>
              <a:gd name="connsiteY3" fmla="*/ 2349671 h 3178856"/>
              <a:gd name="connsiteX4" fmla="*/ 1963787 w 1963787"/>
              <a:gd name="connsiteY4" fmla="*/ 3178856 h 3178856"/>
              <a:gd name="connsiteX5" fmla="*/ 1963753 w 1963787"/>
              <a:gd name="connsiteY5" fmla="*/ 3178856 h 3178856"/>
              <a:gd name="connsiteX6" fmla="*/ 1763002 w 1963787"/>
              <a:gd name="connsiteY6" fmla="*/ 3168629 h 3178856"/>
              <a:gd name="connsiteX7" fmla="*/ 0 w 1963787"/>
              <a:gd name="connsiteY7" fmla="*/ 1197921 h 3178856"/>
              <a:gd name="connsiteX8" fmla="*/ 0 w 1963787"/>
              <a:gd name="connsiteY8" fmla="*/ 1039961 h 3178856"/>
              <a:gd name="connsiteX9" fmla="*/ 0 w 1963787"/>
              <a:gd name="connsiteY9" fmla="*/ 0 h 317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3787" h="3178856">
                <a:moveTo>
                  <a:pt x="0" y="0"/>
                </a:moveTo>
                <a:lnTo>
                  <a:pt x="1963787" y="0"/>
                </a:lnTo>
                <a:lnTo>
                  <a:pt x="1963787" y="1967129"/>
                </a:lnTo>
                <a:lnTo>
                  <a:pt x="1963787" y="2349671"/>
                </a:lnTo>
                <a:lnTo>
                  <a:pt x="1963787" y="3178856"/>
                </a:lnTo>
                <a:lnTo>
                  <a:pt x="1963753" y="3178856"/>
                </a:lnTo>
                <a:lnTo>
                  <a:pt x="1763002" y="3168629"/>
                </a:lnTo>
                <a:cubicBezTo>
                  <a:pt x="772749" y="3067186"/>
                  <a:pt x="0" y="2223585"/>
                  <a:pt x="0" y="1197921"/>
                </a:cubicBezTo>
                <a:lnTo>
                  <a:pt x="0" y="1039961"/>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Tree>
    <p:extLst>
      <p:ext uri="{BB962C8B-B14F-4D97-AF65-F5344CB8AC3E}">
        <p14:creationId xmlns:p14="http://schemas.microsoft.com/office/powerpoint/2010/main" val="472816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reak">
    <p:bg>
      <p:bgPr>
        <a:solidFill>
          <a:schemeClr val="tx1"/>
        </a:solidFill>
        <a:effectLst/>
      </p:bgPr>
    </p:bg>
    <p:spTree>
      <p:nvGrpSpPr>
        <p:cNvPr id="1" name=""/>
        <p:cNvGrpSpPr/>
        <p:nvPr/>
      </p:nvGrpSpPr>
      <p:grpSpPr>
        <a:xfrm>
          <a:off x="0" y="0"/>
          <a:ext cx="0" cy="0"/>
          <a:chOff x="0" y="0"/>
          <a:chExt cx="0" cy="0"/>
        </a:xfrm>
      </p:grpSpPr>
      <p:sp>
        <p:nvSpPr>
          <p:cNvPr id="21" name="Picture Placeholder 2">
            <a:extLst>
              <a:ext uri="{FF2B5EF4-FFF2-40B4-BE49-F238E27FC236}">
                <a16:creationId xmlns:a16="http://schemas.microsoft.com/office/drawing/2014/main" id="{50E2385F-F6FA-D345-AF77-A9EE8E49310D}"/>
              </a:ext>
            </a:extLst>
          </p:cNvPr>
          <p:cNvSpPr>
            <a:spLocks noGrp="1"/>
          </p:cNvSpPr>
          <p:nvPr>
            <p:ph type="pic" sz="quarter" idx="13"/>
          </p:nvPr>
        </p:nvSpPr>
        <p:spPr>
          <a:xfrm>
            <a:off x="0" y="0"/>
            <a:ext cx="12191998" cy="6858000"/>
          </a:xfrm>
          <a:solidFill>
            <a:schemeClr val="accent2"/>
          </a:solidFill>
        </p:spPr>
        <p:txBody>
          <a:bodyPr/>
          <a:lstStyle/>
          <a:p>
            <a:r>
              <a:rPr lang="en-US"/>
              <a:t>Click icon to add picture</a:t>
            </a:r>
            <a:endParaRPr lang="en-US" dirty="0"/>
          </a:p>
        </p:txBody>
      </p:sp>
      <p:sp>
        <p:nvSpPr>
          <p:cNvPr id="18" name="Title 1">
            <a:extLst>
              <a:ext uri="{FF2B5EF4-FFF2-40B4-BE49-F238E27FC236}">
                <a16:creationId xmlns:a16="http://schemas.microsoft.com/office/drawing/2014/main" id="{8D492973-78E3-D34E-835E-CF2D4517016D}"/>
              </a:ext>
            </a:extLst>
          </p:cNvPr>
          <p:cNvSpPr>
            <a:spLocks noGrp="1"/>
          </p:cNvSpPr>
          <p:nvPr>
            <p:ph type="title"/>
          </p:nvPr>
        </p:nvSpPr>
        <p:spPr>
          <a:xfrm>
            <a:off x="7193943" y="3045437"/>
            <a:ext cx="4941477" cy="610863"/>
          </a:xfrm>
          <a:prstGeom prst="rect">
            <a:avLst/>
          </a:prstGeom>
        </p:spPr>
        <p:txBody>
          <a:bodyPr lIns="0" tIns="0" rIns="0" bIns="0" anchor="b" anchorCtr="0">
            <a:normAutofit/>
          </a:bodyPr>
          <a:lstStyle>
            <a:lvl1pPr>
              <a:defRPr sz="4100" b="1" i="0" baseline="0">
                <a:solidFill>
                  <a:schemeClr val="tx1"/>
                </a:solidFill>
                <a:latin typeface="+mj-lt"/>
              </a:defRPr>
            </a:lvl1pPr>
          </a:lstStyle>
          <a:p>
            <a:r>
              <a:rPr lang="en-US"/>
              <a:t>Click to edit Master title style</a:t>
            </a:r>
            <a:endParaRPr lang="en-US" dirty="0"/>
          </a:p>
        </p:txBody>
      </p:sp>
      <p:cxnSp>
        <p:nvCxnSpPr>
          <p:cNvPr id="20" name="Straight Connector 19">
            <a:extLst>
              <a:ext uri="{FF2B5EF4-FFF2-40B4-BE49-F238E27FC236}">
                <a16:creationId xmlns:a16="http://schemas.microsoft.com/office/drawing/2014/main" id="{4BE3A3D6-A0AD-C84D-8B2A-743F5F95432E}"/>
              </a:ext>
            </a:extLst>
          </p:cNvPr>
          <p:cNvCxnSpPr>
            <a:cxnSpLocks/>
          </p:cNvCxnSpPr>
          <p:nvPr userDrawn="1"/>
        </p:nvCxnSpPr>
        <p:spPr>
          <a:xfrm>
            <a:off x="7154721" y="4003877"/>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grpSp>
        <p:nvGrpSpPr>
          <p:cNvPr id="22" name="Group 21">
            <a:extLst>
              <a:ext uri="{FF2B5EF4-FFF2-40B4-BE49-F238E27FC236}">
                <a16:creationId xmlns:a16="http://schemas.microsoft.com/office/drawing/2014/main" id="{F4CB38BE-0FF2-694C-AA3C-D73DBF7C332C}"/>
              </a:ext>
            </a:extLst>
          </p:cNvPr>
          <p:cNvGrpSpPr>
            <a:grpSpLocks/>
          </p:cNvGrpSpPr>
          <p:nvPr userDrawn="1"/>
        </p:nvGrpSpPr>
        <p:grpSpPr bwMode="auto">
          <a:xfrm rot="10800000">
            <a:off x="9509760" y="-3"/>
            <a:ext cx="2682238" cy="2682238"/>
            <a:chOff x="0" y="12289"/>
            <a:chExt cx="3550" cy="3551"/>
          </a:xfrm>
          <a:solidFill>
            <a:schemeClr val="tx1"/>
          </a:solidFill>
        </p:grpSpPr>
        <p:sp>
          <p:nvSpPr>
            <p:cNvPr id="23" name="Freeform 22">
              <a:extLst>
                <a:ext uri="{FF2B5EF4-FFF2-40B4-BE49-F238E27FC236}">
                  <a16:creationId xmlns:a16="http://schemas.microsoft.com/office/drawing/2014/main" id="{F0257420-2EA0-6348-8B9E-1414F5297265}"/>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4" name="Freeform 23">
              <a:extLst>
                <a:ext uri="{FF2B5EF4-FFF2-40B4-BE49-F238E27FC236}">
                  <a16:creationId xmlns:a16="http://schemas.microsoft.com/office/drawing/2014/main" id="{7FE65C23-C0EF-BB41-884A-01C2A7356159}"/>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5" name="Freeform 24">
              <a:extLst>
                <a:ext uri="{FF2B5EF4-FFF2-40B4-BE49-F238E27FC236}">
                  <a16:creationId xmlns:a16="http://schemas.microsoft.com/office/drawing/2014/main" id="{F73F5EB6-53C7-D44C-9003-FB5A81F9890D}"/>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Tree>
    <p:extLst>
      <p:ext uri="{BB962C8B-B14F-4D97-AF65-F5344CB8AC3E}">
        <p14:creationId xmlns:p14="http://schemas.microsoft.com/office/powerpoint/2010/main" val="2357889184"/>
      </p:ext>
    </p:extLst>
  </p:cSld>
  <p:clrMapOvr>
    <a:masterClrMapping/>
  </p:clrMapOvr>
  <p:extLst>
    <p:ext uri="{DCECCB84-F9BA-43D5-87BE-67443E8EF086}">
      <p15:sldGuideLst xmlns:p15="http://schemas.microsoft.com/office/powerpoint/2012/main">
        <p15:guide id="2" pos="7104">
          <p15:clr>
            <a:srgbClr val="FBAE40"/>
          </p15:clr>
        </p15:guide>
        <p15:guide id="3" pos="4344" userDrawn="1">
          <p15:clr>
            <a:srgbClr val="FBAE40"/>
          </p15:clr>
        </p15:guide>
        <p15:guide id="4" pos="4560" userDrawn="1">
          <p15:clr>
            <a:srgbClr val="FBAE40"/>
          </p15:clr>
        </p15:guide>
        <p15:guide id="8" orient="horz" pos="1848"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p:bg>
      <p:bgPr>
        <a:solidFill>
          <a:schemeClr val="tx1"/>
        </a:solidFill>
        <a:effectLst/>
      </p:bgPr>
    </p:bg>
    <p:spTree>
      <p:nvGrpSpPr>
        <p:cNvPr id="1" name=""/>
        <p:cNvGrpSpPr/>
        <p:nvPr/>
      </p:nvGrpSpPr>
      <p:grpSpPr>
        <a:xfrm>
          <a:off x="0" y="0"/>
          <a:ext cx="0" cy="0"/>
          <a:chOff x="0" y="0"/>
          <a:chExt cx="0" cy="0"/>
        </a:xfrm>
      </p:grpSpPr>
      <p:sp>
        <p:nvSpPr>
          <p:cNvPr id="6" name="Chart Placeholder 5">
            <a:extLst>
              <a:ext uri="{FF2B5EF4-FFF2-40B4-BE49-F238E27FC236}">
                <a16:creationId xmlns:a16="http://schemas.microsoft.com/office/drawing/2014/main" id="{75992517-0394-6B43-B15D-2A86A34512F3}"/>
              </a:ext>
            </a:extLst>
          </p:cNvPr>
          <p:cNvSpPr>
            <a:spLocks noGrp="1"/>
          </p:cNvSpPr>
          <p:nvPr>
            <p:ph type="chart" sz="quarter" idx="10"/>
          </p:nvPr>
        </p:nvSpPr>
        <p:spPr>
          <a:xfrm>
            <a:off x="952500" y="1939108"/>
            <a:ext cx="10352810" cy="4110702"/>
          </a:xfrm>
        </p:spPr>
        <p:txBody>
          <a:bodyPr/>
          <a:lstStyle>
            <a:lvl1pPr>
              <a:defRPr>
                <a:solidFill>
                  <a:schemeClr val="tx1"/>
                </a:solidFill>
              </a:defRPr>
            </a:lvl1pPr>
          </a:lstStyle>
          <a:p>
            <a:r>
              <a:rPr lang="en-US"/>
              <a:t>Click icon to add chart</a:t>
            </a:r>
            <a:endParaRPr lang="en-US" dirty="0"/>
          </a:p>
        </p:txBody>
      </p:sp>
      <p:sp>
        <p:nvSpPr>
          <p:cNvPr id="16" name="Title 1">
            <a:extLst>
              <a:ext uri="{FF2B5EF4-FFF2-40B4-BE49-F238E27FC236}">
                <a16:creationId xmlns:a16="http://schemas.microsoft.com/office/drawing/2014/main" id="{109B023A-F28F-184D-BA48-3F1C0502AE0A}"/>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solidFill>
                  <a:schemeClr val="bg1"/>
                </a:solidFill>
                <a:latin typeface="+mj-lt"/>
              </a:defRPr>
            </a:lvl1pPr>
          </a:lstStyle>
          <a:p>
            <a:r>
              <a:rPr lang="en-US"/>
              <a:t>Click to edit Master title style</a:t>
            </a:r>
            <a:endParaRPr lang="en-US" dirty="0"/>
          </a:p>
        </p:txBody>
      </p:sp>
      <p:sp>
        <p:nvSpPr>
          <p:cNvPr id="4" name="Slide Number Placeholder 3">
            <a:extLst>
              <a:ext uri="{FF2B5EF4-FFF2-40B4-BE49-F238E27FC236}">
                <a16:creationId xmlns:a16="http://schemas.microsoft.com/office/drawing/2014/main" id="{0919432A-F8B5-4A96-AEE6-2E159658D5DD}"/>
              </a:ext>
            </a:extLst>
          </p:cNvPr>
          <p:cNvSpPr>
            <a:spLocks noGrp="1"/>
          </p:cNvSpPr>
          <p:nvPr>
            <p:ph type="sldNum" sz="quarter" idx="13"/>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2065862895"/>
      </p:ext>
    </p:extLst>
  </p:cSld>
  <p:clrMapOvr>
    <a:masterClrMapping/>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880" userDrawn="1">
          <p15:clr>
            <a:srgbClr val="FBAE40"/>
          </p15:clr>
        </p15:guide>
        <p15:guide id="4" pos="5160" userDrawn="1">
          <p15:clr>
            <a:srgbClr val="FBAE40"/>
          </p15:clr>
        </p15:guide>
        <p15:guide id="5" pos="2520" userDrawn="1">
          <p15:clr>
            <a:srgbClr val="FBAE40"/>
          </p15:clr>
        </p15:guide>
        <p15:guide id="6" pos="4800" userDrawn="1">
          <p15:clr>
            <a:srgbClr val="FBAE40"/>
          </p15:clr>
        </p15:guide>
        <p15:guide id="7" orient="horz" pos="1224" userDrawn="1">
          <p15:clr>
            <a:srgbClr val="FBAE40"/>
          </p15:clr>
        </p15:guide>
        <p15:guide id="8" orient="horz" pos="1392" userDrawn="1">
          <p15:clr>
            <a:srgbClr val="FBAE40"/>
          </p15:clr>
        </p15:guide>
        <p15:guide id="10" orient="horz" pos="55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p:bg>
      <p:bgPr>
        <a:solidFill>
          <a:schemeClr val="tx1"/>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109B023A-F28F-184D-BA48-3F1C0502AE0A}"/>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solidFill>
                  <a:schemeClr val="bg1"/>
                </a:solidFill>
                <a:latin typeface="+mj-lt"/>
              </a:defRPr>
            </a:lvl1pPr>
          </a:lstStyle>
          <a:p>
            <a:r>
              <a:rPr lang="en-US"/>
              <a:t>Click to edit Master title style</a:t>
            </a:r>
            <a:endParaRPr lang="en-US" dirty="0"/>
          </a:p>
        </p:txBody>
      </p:sp>
      <p:sp>
        <p:nvSpPr>
          <p:cNvPr id="9" name="Table Placeholder 2">
            <a:extLst>
              <a:ext uri="{FF2B5EF4-FFF2-40B4-BE49-F238E27FC236}">
                <a16:creationId xmlns:a16="http://schemas.microsoft.com/office/drawing/2014/main" id="{1506B022-475A-6647-98FF-D5C319A0C7C4}"/>
              </a:ext>
            </a:extLst>
          </p:cNvPr>
          <p:cNvSpPr>
            <a:spLocks noGrp="1"/>
          </p:cNvSpPr>
          <p:nvPr>
            <p:ph type="tbl" sz="quarter" idx="10"/>
          </p:nvPr>
        </p:nvSpPr>
        <p:spPr>
          <a:xfrm>
            <a:off x="952500" y="2209800"/>
            <a:ext cx="10287000" cy="2593109"/>
          </a:xfrm>
        </p:spPr>
        <p:txBody>
          <a:bodyPr/>
          <a:lstStyle/>
          <a:p>
            <a:r>
              <a:rPr lang="en-US"/>
              <a:t>Click icon to add table</a:t>
            </a:r>
            <a:endParaRPr lang="en-US" dirty="0"/>
          </a:p>
        </p:txBody>
      </p:sp>
      <p:sp>
        <p:nvSpPr>
          <p:cNvPr id="4" name="Slide Number Placeholder 3">
            <a:extLst>
              <a:ext uri="{FF2B5EF4-FFF2-40B4-BE49-F238E27FC236}">
                <a16:creationId xmlns:a16="http://schemas.microsoft.com/office/drawing/2014/main" id="{782F761B-6706-439D-9C75-43E751AB195C}"/>
              </a:ext>
            </a:extLst>
          </p:cNvPr>
          <p:cNvSpPr>
            <a:spLocks noGrp="1"/>
          </p:cNvSpPr>
          <p:nvPr>
            <p:ph type="sldNum" sz="quarter" idx="13"/>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3401310734"/>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tx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5C37098-CEB2-1E45-989B-3DD92F3B1A30}"/>
              </a:ext>
            </a:extLst>
          </p:cNvPr>
          <p:cNvSpPr>
            <a:spLocks noGrp="1"/>
          </p:cNvSpPr>
          <p:nvPr>
            <p:ph type="title"/>
          </p:nvPr>
        </p:nvSpPr>
        <p:spPr>
          <a:xfrm>
            <a:off x="964022" y="2476500"/>
            <a:ext cx="7132320" cy="3289971"/>
          </a:xfrm>
          <a:prstGeom prst="rect">
            <a:avLst/>
          </a:prstGeom>
          <a:ln>
            <a:noFill/>
          </a:ln>
        </p:spPr>
        <p:txBody>
          <a:bodyPr lIns="0" tIns="0" rIns="0" bIns="0" anchor="t" anchorCtr="0">
            <a:normAutofit/>
          </a:bodyPr>
          <a:lstStyle>
            <a:lvl1pPr>
              <a:lnSpc>
                <a:spcPct val="100000"/>
              </a:lnSpc>
              <a:defRPr sz="2800" b="0" i="0">
                <a:solidFill>
                  <a:schemeClr val="bg1"/>
                </a:solidFill>
                <a:latin typeface="+mn-lt"/>
              </a:defRPr>
            </a:lvl1pPr>
          </a:lstStyle>
          <a:p>
            <a:r>
              <a:rPr lang="en-US"/>
              <a:t>Click to edit Master title style</a:t>
            </a:r>
            <a:endParaRPr lang="en-US" dirty="0"/>
          </a:p>
        </p:txBody>
      </p:sp>
      <p:grpSp>
        <p:nvGrpSpPr>
          <p:cNvPr id="18" name="Group 17">
            <a:extLst>
              <a:ext uri="{FF2B5EF4-FFF2-40B4-BE49-F238E27FC236}">
                <a16:creationId xmlns:a16="http://schemas.microsoft.com/office/drawing/2014/main" id="{6ACB4ADD-D9F4-984E-B29D-A2CF6D19E810}"/>
              </a:ext>
            </a:extLst>
          </p:cNvPr>
          <p:cNvGrpSpPr/>
          <p:nvPr userDrawn="1"/>
        </p:nvGrpSpPr>
        <p:grpSpPr>
          <a:xfrm>
            <a:off x="6362700" y="0"/>
            <a:ext cx="5829298" cy="3235602"/>
            <a:chOff x="5612972" y="1"/>
            <a:chExt cx="6615961" cy="3672246"/>
          </a:xfrm>
        </p:grpSpPr>
        <p:sp>
          <p:nvSpPr>
            <p:cNvPr id="19" name="AutoShape 24">
              <a:extLst>
                <a:ext uri="{FF2B5EF4-FFF2-40B4-BE49-F238E27FC236}">
                  <a16:creationId xmlns:a16="http://schemas.microsoft.com/office/drawing/2014/main" id="{5017C477-A988-7041-8A67-3D8294D6AD7C}"/>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0" name="Freeform 19">
              <a:extLst>
                <a:ext uri="{FF2B5EF4-FFF2-40B4-BE49-F238E27FC236}">
                  <a16:creationId xmlns:a16="http://schemas.microsoft.com/office/drawing/2014/main" id="{206D7F37-5DD1-A24E-9CCA-84B2A168554D}"/>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A6E321C8-096C-1B41-B14F-4CA7AE04BB16}"/>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32B3FDD4-EB13-F44F-99D0-BFAB06F00B3A}"/>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dirty="0"/>
            </a:p>
          </p:txBody>
        </p:sp>
        <p:sp>
          <p:nvSpPr>
            <p:cNvPr id="23" name="Freeform 22">
              <a:extLst>
                <a:ext uri="{FF2B5EF4-FFF2-40B4-BE49-F238E27FC236}">
                  <a16:creationId xmlns:a16="http://schemas.microsoft.com/office/drawing/2014/main" id="{A20BCBD2-A735-0C43-8C55-B384372AC62C}"/>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grpSp>
        <p:nvGrpSpPr>
          <p:cNvPr id="24" name="Group 23">
            <a:extLst>
              <a:ext uri="{FF2B5EF4-FFF2-40B4-BE49-F238E27FC236}">
                <a16:creationId xmlns:a16="http://schemas.microsoft.com/office/drawing/2014/main" id="{669A90A7-BF26-684E-8C8B-638053DA1234}"/>
              </a:ext>
            </a:extLst>
          </p:cNvPr>
          <p:cNvGrpSpPr>
            <a:grpSpLocks/>
          </p:cNvGrpSpPr>
          <p:nvPr userDrawn="1"/>
        </p:nvGrpSpPr>
        <p:grpSpPr bwMode="auto">
          <a:xfrm rot="16200000" flipV="1">
            <a:off x="0" y="3900132"/>
            <a:ext cx="2959226" cy="2959226"/>
            <a:chOff x="0" y="12289"/>
            <a:chExt cx="3550" cy="3551"/>
          </a:xfrm>
        </p:grpSpPr>
        <p:sp>
          <p:nvSpPr>
            <p:cNvPr id="25" name="Freeform 24">
              <a:extLst>
                <a:ext uri="{FF2B5EF4-FFF2-40B4-BE49-F238E27FC236}">
                  <a16:creationId xmlns:a16="http://schemas.microsoft.com/office/drawing/2014/main" id="{861D8E86-886A-8744-BC4C-FE82B02438F1}"/>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6" name="Freeform 25">
              <a:extLst>
                <a:ext uri="{FF2B5EF4-FFF2-40B4-BE49-F238E27FC236}">
                  <a16:creationId xmlns:a16="http://schemas.microsoft.com/office/drawing/2014/main" id="{2D967470-E96E-8843-AAD2-E0C8B807793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7" name="Freeform 26">
              <a:extLst>
                <a:ext uri="{FF2B5EF4-FFF2-40B4-BE49-F238E27FC236}">
                  <a16:creationId xmlns:a16="http://schemas.microsoft.com/office/drawing/2014/main" id="{C8A27D09-765D-3949-BCCA-238C3514D4CF}"/>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Tree>
    <p:extLst>
      <p:ext uri="{BB962C8B-B14F-4D97-AF65-F5344CB8AC3E}">
        <p14:creationId xmlns:p14="http://schemas.microsoft.com/office/powerpoint/2010/main" val="144782921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880" userDrawn="1">
          <p15:clr>
            <a:srgbClr val="FBAE40"/>
          </p15:clr>
        </p15:guide>
        <p15:guide id="4" pos="5160" userDrawn="1">
          <p15:clr>
            <a:srgbClr val="FBAE40"/>
          </p15:clr>
        </p15:guide>
        <p15:guide id="5" pos="2520" userDrawn="1">
          <p15:clr>
            <a:srgbClr val="FBAE40"/>
          </p15:clr>
        </p15:guide>
        <p15:guide id="6" pos="4800" userDrawn="1">
          <p15:clr>
            <a:srgbClr val="FBAE40"/>
          </p15:clr>
        </p15:guide>
        <p15:guide id="7" orient="horz" pos="1560">
          <p15:clr>
            <a:srgbClr val="FBAE40"/>
          </p15:clr>
        </p15:guide>
        <p15:guide id="8" orient="horz" pos="1752" userDrawn="1">
          <p15:clr>
            <a:srgbClr val="FBAE40"/>
          </p15:clr>
        </p15:guide>
        <p15:guide id="9" orient="horz" pos="124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p:bg>
      <p:bgPr>
        <a:solidFill>
          <a:schemeClr val="tx1"/>
        </a:solidFill>
        <a:effectLst/>
      </p:bgPr>
    </p:bg>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A7D9F21A-75CF-6045-8FA1-C4F4E21B699C}"/>
              </a:ext>
            </a:extLst>
          </p:cNvPr>
          <p:cNvGrpSpPr>
            <a:grpSpLocks/>
          </p:cNvGrpSpPr>
          <p:nvPr userDrawn="1"/>
        </p:nvGrpSpPr>
        <p:grpSpPr bwMode="auto">
          <a:xfrm rot="16200000" flipV="1">
            <a:off x="0" y="3900132"/>
            <a:ext cx="2959226" cy="2959226"/>
            <a:chOff x="0" y="12289"/>
            <a:chExt cx="3550" cy="3551"/>
          </a:xfrm>
        </p:grpSpPr>
        <p:sp>
          <p:nvSpPr>
            <p:cNvPr id="26" name="Freeform 25">
              <a:extLst>
                <a:ext uri="{FF2B5EF4-FFF2-40B4-BE49-F238E27FC236}">
                  <a16:creationId xmlns:a16="http://schemas.microsoft.com/office/drawing/2014/main" id="{AEA7E377-BB07-FA43-B532-10A92EE030B0}"/>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7" name="Freeform 26">
              <a:extLst>
                <a:ext uri="{FF2B5EF4-FFF2-40B4-BE49-F238E27FC236}">
                  <a16:creationId xmlns:a16="http://schemas.microsoft.com/office/drawing/2014/main" id="{F18DE645-B3D5-2F4E-AAD6-002FEF13A310}"/>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6" name="Freeform 35">
              <a:extLst>
                <a:ext uri="{FF2B5EF4-FFF2-40B4-BE49-F238E27FC236}">
                  <a16:creationId xmlns:a16="http://schemas.microsoft.com/office/drawing/2014/main" id="{B90F6499-BA50-2340-A026-32C79B6BFAF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38" name="Picture Placeholder 25">
            <a:extLst>
              <a:ext uri="{FF2B5EF4-FFF2-40B4-BE49-F238E27FC236}">
                <a16:creationId xmlns:a16="http://schemas.microsoft.com/office/drawing/2014/main" id="{2274C164-503B-E746-A155-849A9BC2406E}"/>
              </a:ext>
            </a:extLst>
          </p:cNvPr>
          <p:cNvSpPr>
            <a:spLocks noGrp="1"/>
          </p:cNvSpPr>
          <p:nvPr>
            <p:ph type="pic" sz="quarter" idx="18"/>
          </p:nvPr>
        </p:nvSpPr>
        <p:spPr>
          <a:xfrm>
            <a:off x="954268" y="2572883"/>
            <a:ext cx="2118245" cy="2037217"/>
          </a:xfrm>
          <a:prstGeom prst="rect">
            <a:avLst/>
          </a:prstGeom>
        </p:spPr>
        <p:txBody>
          <a:bodyPr/>
          <a:lstStyle/>
          <a:p>
            <a:r>
              <a:rPr lang="en-US"/>
              <a:t>Click icon to add picture</a:t>
            </a:r>
            <a:endParaRPr lang="en-US" dirty="0"/>
          </a:p>
        </p:txBody>
      </p:sp>
      <p:sp>
        <p:nvSpPr>
          <p:cNvPr id="61" name="Title 1">
            <a:extLst>
              <a:ext uri="{FF2B5EF4-FFF2-40B4-BE49-F238E27FC236}">
                <a16:creationId xmlns:a16="http://schemas.microsoft.com/office/drawing/2014/main" id="{E2F20AFE-B282-5146-B0D6-F2FC1B6D303E}"/>
              </a:ext>
            </a:extLst>
          </p:cNvPr>
          <p:cNvSpPr>
            <a:spLocks noGrp="1"/>
          </p:cNvSpPr>
          <p:nvPr>
            <p:ph type="title"/>
          </p:nvPr>
        </p:nvSpPr>
        <p:spPr>
          <a:xfrm>
            <a:off x="964022" y="879063"/>
            <a:ext cx="7532277" cy="610863"/>
          </a:xfrm>
          <a:prstGeom prst="rect">
            <a:avLst/>
          </a:prstGeom>
        </p:spPr>
        <p:txBody>
          <a:bodyPr lIns="0" tIns="0" rIns="0" bIns="0" anchor="b" anchorCtr="0">
            <a:normAutofit/>
          </a:bodyPr>
          <a:lstStyle>
            <a:lvl1pPr>
              <a:defRPr sz="4400" b="1" i="0">
                <a:solidFill>
                  <a:schemeClr val="bg1"/>
                </a:solidFill>
                <a:latin typeface="+mj-lt"/>
              </a:defRPr>
            </a:lvl1pPr>
          </a:lstStyle>
          <a:p>
            <a:r>
              <a:rPr lang="en-US"/>
              <a:t>Click to edit Master title style</a:t>
            </a:r>
            <a:endParaRPr lang="en-US" dirty="0"/>
          </a:p>
        </p:txBody>
      </p:sp>
      <p:cxnSp>
        <p:nvCxnSpPr>
          <p:cNvPr id="62" name="Straight Connector 61">
            <a:extLst>
              <a:ext uri="{FF2B5EF4-FFF2-40B4-BE49-F238E27FC236}">
                <a16:creationId xmlns:a16="http://schemas.microsoft.com/office/drawing/2014/main" id="{F777D2F0-DE3F-8343-B97A-E7FA440532FD}"/>
              </a:ext>
            </a:extLst>
          </p:cNvPr>
          <p:cNvCxnSpPr>
            <a:cxnSpLocks/>
          </p:cNvCxnSpPr>
          <p:nvPr userDrawn="1"/>
        </p:nvCxnSpPr>
        <p:spPr>
          <a:xfrm>
            <a:off x="952500" y="1939108"/>
            <a:ext cx="2133600" cy="0"/>
          </a:xfrm>
          <a:prstGeom prst="line">
            <a:avLst/>
          </a:prstGeom>
          <a:ln w="101600">
            <a:solidFill>
              <a:schemeClr val="tx1"/>
            </a:solidFill>
          </a:ln>
        </p:spPr>
        <p:style>
          <a:lnRef idx="1">
            <a:schemeClr val="dk1"/>
          </a:lnRef>
          <a:fillRef idx="0">
            <a:schemeClr val="dk1"/>
          </a:fillRef>
          <a:effectRef idx="0">
            <a:schemeClr val="dk1"/>
          </a:effectRef>
          <a:fontRef idx="minor">
            <a:schemeClr val="tx1"/>
          </a:fontRef>
        </p:style>
      </p:cxnSp>
      <p:sp>
        <p:nvSpPr>
          <p:cNvPr id="63" name="Picture Placeholder 25">
            <a:extLst>
              <a:ext uri="{FF2B5EF4-FFF2-40B4-BE49-F238E27FC236}">
                <a16:creationId xmlns:a16="http://schemas.microsoft.com/office/drawing/2014/main" id="{AF1B5ED8-33F6-FB44-AA92-F0D227BB310C}"/>
              </a:ext>
            </a:extLst>
          </p:cNvPr>
          <p:cNvSpPr>
            <a:spLocks noGrp="1"/>
          </p:cNvSpPr>
          <p:nvPr>
            <p:ph type="pic" sz="quarter" idx="24"/>
          </p:nvPr>
        </p:nvSpPr>
        <p:spPr>
          <a:xfrm>
            <a:off x="3658280" y="2572883"/>
            <a:ext cx="2118245" cy="2037217"/>
          </a:xfrm>
          <a:prstGeom prst="rect">
            <a:avLst/>
          </a:prstGeom>
        </p:spPr>
        <p:txBody>
          <a:bodyPr/>
          <a:lstStyle/>
          <a:p>
            <a:r>
              <a:rPr lang="en-US"/>
              <a:t>Click icon to add picture</a:t>
            </a:r>
            <a:endParaRPr lang="en-US" dirty="0"/>
          </a:p>
        </p:txBody>
      </p:sp>
      <p:sp>
        <p:nvSpPr>
          <p:cNvPr id="72" name="Text Placeholder 29">
            <a:extLst>
              <a:ext uri="{FF2B5EF4-FFF2-40B4-BE49-F238E27FC236}">
                <a16:creationId xmlns:a16="http://schemas.microsoft.com/office/drawing/2014/main" id="{0D824BDD-2D23-C943-8FE9-60B7B23B5ECD}"/>
              </a:ext>
            </a:extLst>
          </p:cNvPr>
          <p:cNvSpPr>
            <a:spLocks noGrp="1"/>
          </p:cNvSpPr>
          <p:nvPr>
            <p:ph type="body" sz="quarter" idx="12"/>
          </p:nvPr>
        </p:nvSpPr>
        <p:spPr>
          <a:xfrm>
            <a:off x="952500" y="5393169"/>
            <a:ext cx="2133600" cy="369332"/>
          </a:xfrm>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73" name="Text Placeholder 29">
            <a:extLst>
              <a:ext uri="{FF2B5EF4-FFF2-40B4-BE49-F238E27FC236}">
                <a16:creationId xmlns:a16="http://schemas.microsoft.com/office/drawing/2014/main" id="{2F3D441E-DFB1-084B-8192-C6CBECCA40B9}"/>
              </a:ext>
            </a:extLst>
          </p:cNvPr>
          <p:cNvSpPr>
            <a:spLocks noGrp="1"/>
          </p:cNvSpPr>
          <p:nvPr>
            <p:ph type="body" sz="quarter" idx="11"/>
          </p:nvPr>
        </p:nvSpPr>
        <p:spPr>
          <a:xfrm>
            <a:off x="952500" y="4986745"/>
            <a:ext cx="2133600" cy="205837"/>
          </a:xfrm>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74" name="Text Placeholder 29">
            <a:extLst>
              <a:ext uri="{FF2B5EF4-FFF2-40B4-BE49-F238E27FC236}">
                <a16:creationId xmlns:a16="http://schemas.microsoft.com/office/drawing/2014/main" id="{25797825-E7AE-2C41-A965-E6F0D70D9747}"/>
              </a:ext>
            </a:extLst>
          </p:cNvPr>
          <p:cNvSpPr>
            <a:spLocks noGrp="1"/>
          </p:cNvSpPr>
          <p:nvPr>
            <p:ph type="body" sz="quarter" idx="13"/>
          </p:nvPr>
        </p:nvSpPr>
        <p:spPr>
          <a:xfrm>
            <a:off x="3663042" y="5393169"/>
            <a:ext cx="2128157" cy="369332"/>
          </a:xfrm>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75" name="Text Placeholder 29">
            <a:extLst>
              <a:ext uri="{FF2B5EF4-FFF2-40B4-BE49-F238E27FC236}">
                <a16:creationId xmlns:a16="http://schemas.microsoft.com/office/drawing/2014/main" id="{63C1927C-E23B-204E-9F3A-2A67D2BF702C}"/>
              </a:ext>
            </a:extLst>
          </p:cNvPr>
          <p:cNvSpPr>
            <a:spLocks noGrp="1"/>
          </p:cNvSpPr>
          <p:nvPr>
            <p:ph type="body" sz="quarter" idx="15"/>
          </p:nvPr>
        </p:nvSpPr>
        <p:spPr>
          <a:xfrm>
            <a:off x="3663042" y="4986745"/>
            <a:ext cx="2128157" cy="205837"/>
          </a:xfrm>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76" name="Text Placeholder 29">
            <a:extLst>
              <a:ext uri="{FF2B5EF4-FFF2-40B4-BE49-F238E27FC236}">
                <a16:creationId xmlns:a16="http://schemas.microsoft.com/office/drawing/2014/main" id="{EC81F0F5-C204-7248-A336-A655814A8A34}"/>
              </a:ext>
            </a:extLst>
          </p:cNvPr>
          <p:cNvSpPr>
            <a:spLocks noGrp="1"/>
          </p:cNvSpPr>
          <p:nvPr>
            <p:ph type="body" sz="quarter" idx="16"/>
          </p:nvPr>
        </p:nvSpPr>
        <p:spPr>
          <a:xfrm>
            <a:off x="6367054" y="5393169"/>
            <a:ext cx="2129245" cy="369332"/>
          </a:xfrm>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77" name="Text Placeholder 29">
            <a:extLst>
              <a:ext uri="{FF2B5EF4-FFF2-40B4-BE49-F238E27FC236}">
                <a16:creationId xmlns:a16="http://schemas.microsoft.com/office/drawing/2014/main" id="{C9FEF82E-4E9C-8343-9D36-C4A00D7137CC}"/>
              </a:ext>
            </a:extLst>
          </p:cNvPr>
          <p:cNvSpPr>
            <a:spLocks noGrp="1"/>
          </p:cNvSpPr>
          <p:nvPr>
            <p:ph type="body" sz="quarter" idx="31"/>
          </p:nvPr>
        </p:nvSpPr>
        <p:spPr>
          <a:xfrm>
            <a:off x="6367054" y="4986745"/>
            <a:ext cx="2129245" cy="205837"/>
          </a:xfrm>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78" name="Text Placeholder 29">
            <a:extLst>
              <a:ext uri="{FF2B5EF4-FFF2-40B4-BE49-F238E27FC236}">
                <a16:creationId xmlns:a16="http://schemas.microsoft.com/office/drawing/2014/main" id="{F8AF6664-A005-7A42-9AEF-C5AA5603E49D}"/>
              </a:ext>
            </a:extLst>
          </p:cNvPr>
          <p:cNvSpPr>
            <a:spLocks noGrp="1"/>
          </p:cNvSpPr>
          <p:nvPr>
            <p:ph type="body" sz="quarter" idx="19"/>
          </p:nvPr>
        </p:nvSpPr>
        <p:spPr>
          <a:xfrm>
            <a:off x="9110254" y="5393169"/>
            <a:ext cx="2129245" cy="369332"/>
          </a:xfrm>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79" name="Text Placeholder 29">
            <a:extLst>
              <a:ext uri="{FF2B5EF4-FFF2-40B4-BE49-F238E27FC236}">
                <a16:creationId xmlns:a16="http://schemas.microsoft.com/office/drawing/2014/main" id="{5F6C1E52-E2B6-5F45-A863-5BB35ABAFCD6}"/>
              </a:ext>
            </a:extLst>
          </p:cNvPr>
          <p:cNvSpPr>
            <a:spLocks noGrp="1"/>
          </p:cNvSpPr>
          <p:nvPr>
            <p:ph type="body" sz="quarter" idx="21"/>
          </p:nvPr>
        </p:nvSpPr>
        <p:spPr>
          <a:xfrm>
            <a:off x="9110254" y="4986745"/>
            <a:ext cx="2129245" cy="205837"/>
          </a:xfrm>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grpSp>
        <p:nvGrpSpPr>
          <p:cNvPr id="23" name="Group 22">
            <a:extLst>
              <a:ext uri="{FF2B5EF4-FFF2-40B4-BE49-F238E27FC236}">
                <a16:creationId xmlns:a16="http://schemas.microsoft.com/office/drawing/2014/main" id="{EFD0B2D5-B3C2-D847-A220-86CB6A37E418}"/>
              </a:ext>
            </a:extLst>
          </p:cNvPr>
          <p:cNvGrpSpPr/>
          <p:nvPr userDrawn="1"/>
        </p:nvGrpSpPr>
        <p:grpSpPr>
          <a:xfrm>
            <a:off x="6362700" y="0"/>
            <a:ext cx="5829298" cy="3235602"/>
            <a:chOff x="5612972" y="1"/>
            <a:chExt cx="6615961" cy="3672246"/>
          </a:xfrm>
        </p:grpSpPr>
        <p:sp>
          <p:nvSpPr>
            <p:cNvPr id="28" name="AutoShape 24">
              <a:extLst>
                <a:ext uri="{FF2B5EF4-FFF2-40B4-BE49-F238E27FC236}">
                  <a16:creationId xmlns:a16="http://schemas.microsoft.com/office/drawing/2014/main" id="{A7FD25A4-760F-814C-915F-DD6E89CA3A40}"/>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9" name="Freeform 28">
              <a:extLst>
                <a:ext uri="{FF2B5EF4-FFF2-40B4-BE49-F238E27FC236}">
                  <a16:creationId xmlns:a16="http://schemas.microsoft.com/office/drawing/2014/main" id="{A0CC8369-E81F-D447-87D8-1AF0C58EAC07}"/>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0" name="Freeform 29">
              <a:extLst>
                <a:ext uri="{FF2B5EF4-FFF2-40B4-BE49-F238E27FC236}">
                  <a16:creationId xmlns:a16="http://schemas.microsoft.com/office/drawing/2014/main" id="{C41CA81E-EF54-D048-8775-CD4AB37A7DF6}"/>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1" name="Freeform 30">
              <a:extLst>
                <a:ext uri="{FF2B5EF4-FFF2-40B4-BE49-F238E27FC236}">
                  <a16:creationId xmlns:a16="http://schemas.microsoft.com/office/drawing/2014/main" id="{D95A4B85-923E-B641-B239-2A1999AB294B}"/>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dirty="0"/>
            </a:p>
          </p:txBody>
        </p:sp>
        <p:sp>
          <p:nvSpPr>
            <p:cNvPr id="32" name="Freeform 31">
              <a:extLst>
                <a:ext uri="{FF2B5EF4-FFF2-40B4-BE49-F238E27FC236}">
                  <a16:creationId xmlns:a16="http://schemas.microsoft.com/office/drawing/2014/main" id="{501386DC-76EB-F34E-AD0E-22957D3B38D5}"/>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66" name="Picture Placeholder 25">
            <a:extLst>
              <a:ext uri="{FF2B5EF4-FFF2-40B4-BE49-F238E27FC236}">
                <a16:creationId xmlns:a16="http://schemas.microsoft.com/office/drawing/2014/main" id="{2D21D633-C51E-E94E-BAE3-96F52F76E496}"/>
              </a:ext>
            </a:extLst>
          </p:cNvPr>
          <p:cNvSpPr>
            <a:spLocks noGrp="1"/>
          </p:cNvSpPr>
          <p:nvPr>
            <p:ph type="pic" sz="quarter" idx="27"/>
          </p:nvPr>
        </p:nvSpPr>
        <p:spPr>
          <a:xfrm>
            <a:off x="6362292" y="2572883"/>
            <a:ext cx="2118245" cy="2037217"/>
          </a:xfrm>
          <a:prstGeom prst="rect">
            <a:avLst/>
          </a:prstGeom>
        </p:spPr>
        <p:txBody>
          <a:bodyPr/>
          <a:lstStyle/>
          <a:p>
            <a:r>
              <a:rPr lang="en-US"/>
              <a:t>Click icon to add picture</a:t>
            </a:r>
            <a:endParaRPr lang="en-US" dirty="0"/>
          </a:p>
        </p:txBody>
      </p:sp>
      <p:sp>
        <p:nvSpPr>
          <p:cNvPr id="69" name="Picture Placeholder 25">
            <a:extLst>
              <a:ext uri="{FF2B5EF4-FFF2-40B4-BE49-F238E27FC236}">
                <a16:creationId xmlns:a16="http://schemas.microsoft.com/office/drawing/2014/main" id="{639EFA5A-9C69-DF4D-81B7-FA1F8CCCF934}"/>
              </a:ext>
            </a:extLst>
          </p:cNvPr>
          <p:cNvSpPr>
            <a:spLocks noGrp="1"/>
          </p:cNvSpPr>
          <p:nvPr>
            <p:ph type="pic" sz="quarter" idx="30"/>
          </p:nvPr>
        </p:nvSpPr>
        <p:spPr>
          <a:xfrm>
            <a:off x="9112023" y="2572883"/>
            <a:ext cx="2118245" cy="2037217"/>
          </a:xfrm>
          <a:prstGeom prst="rect">
            <a:avLst/>
          </a:prstGeom>
        </p:spPr>
        <p:txBody>
          <a:bodyPr/>
          <a:lstStyle/>
          <a:p>
            <a:r>
              <a:rPr lang="en-US"/>
              <a:t>Click icon to add picture</a:t>
            </a:r>
            <a:endParaRPr lang="en-US" dirty="0"/>
          </a:p>
        </p:txBody>
      </p:sp>
      <p:sp>
        <p:nvSpPr>
          <p:cNvPr id="4" name="Slide Number Placeholder 3">
            <a:extLst>
              <a:ext uri="{FF2B5EF4-FFF2-40B4-BE49-F238E27FC236}">
                <a16:creationId xmlns:a16="http://schemas.microsoft.com/office/drawing/2014/main" id="{04192EF2-9336-43EF-A365-1F54000F7DE9}"/>
              </a:ext>
            </a:extLst>
          </p:cNvPr>
          <p:cNvSpPr>
            <a:spLocks noGrp="1"/>
          </p:cNvSpPr>
          <p:nvPr>
            <p:ph type="sldNum" sz="quarter" idx="34"/>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99636246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304" userDrawn="1">
          <p15:clr>
            <a:srgbClr val="FBAE40"/>
          </p15:clr>
        </p15:guide>
        <p15:guide id="4" pos="4008" userDrawn="1">
          <p15:clr>
            <a:srgbClr val="FBAE40"/>
          </p15:clr>
        </p15:guide>
        <p15:guide id="5" pos="1944" userDrawn="1">
          <p15:clr>
            <a:srgbClr val="FBAE40"/>
          </p15:clr>
        </p15:guide>
        <p15:guide id="6" pos="3648" userDrawn="1">
          <p15:clr>
            <a:srgbClr val="FBAE40"/>
          </p15:clr>
        </p15:guide>
        <p15:guide id="7" orient="horz" pos="1392" userDrawn="1">
          <p15:clr>
            <a:srgbClr val="FBAE40"/>
          </p15:clr>
        </p15:guide>
        <p15:guide id="8" orient="horz" pos="552" userDrawn="1">
          <p15:clr>
            <a:srgbClr val="FBAE40"/>
          </p15:clr>
        </p15:guide>
        <p15:guide id="9" orient="horz" pos="1224" userDrawn="1">
          <p15:clr>
            <a:srgbClr val="FBAE40"/>
          </p15:clr>
        </p15:guide>
        <p15:guide id="10" pos="5352" userDrawn="1">
          <p15:clr>
            <a:srgbClr val="FBAE40"/>
          </p15:clr>
        </p15:guide>
        <p15:guide id="11" pos="5736" userDrawn="1">
          <p15:clr>
            <a:srgbClr val="FBAE40"/>
          </p15:clr>
        </p15:guide>
        <p15:guide id="12" orient="horz" pos="2904" userDrawn="1">
          <p15:clr>
            <a:srgbClr val="FBAE40"/>
          </p15:clr>
        </p15:guide>
        <p15:guide id="13" orient="horz" pos="1608"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3" Type="http://schemas.openxmlformats.org/officeDocument/2006/relationships/slideLayout" Target="../slideLayouts/slideLayout17.xml"/><Relationship Id="rId21" Type="http://schemas.openxmlformats.org/officeDocument/2006/relationships/slideLayout" Target="../slideLayouts/slideLayout35.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slideLayout" Target="../slideLayouts/slideLayout34.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19" Type="http://schemas.openxmlformats.org/officeDocument/2006/relationships/slideLayout" Target="../slideLayouts/slideLayout33.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EED84C6-50E6-6C43-8031-AFF6268E0C06}"/>
              </a:ext>
            </a:extLst>
          </p:cNvPr>
          <p:cNvSpPr>
            <a:spLocks noGrp="1"/>
          </p:cNvSpPr>
          <p:nvPr>
            <p:ph type="body" idx="1"/>
          </p:nvPr>
        </p:nvSpPr>
        <p:spPr>
          <a:xfrm>
            <a:off x="971550" y="1825625"/>
            <a:ext cx="1038225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Placeholder 11">
            <a:extLst>
              <a:ext uri="{FF2B5EF4-FFF2-40B4-BE49-F238E27FC236}">
                <a16:creationId xmlns:a16="http://schemas.microsoft.com/office/drawing/2014/main" id="{D41FC0AE-253D-D242-9C88-017078F8A23A}"/>
              </a:ext>
            </a:extLst>
          </p:cNvPr>
          <p:cNvSpPr>
            <a:spLocks noGrp="1"/>
          </p:cNvSpPr>
          <p:nvPr>
            <p:ph type="title"/>
          </p:nvPr>
        </p:nvSpPr>
        <p:spPr>
          <a:xfrm>
            <a:off x="952500" y="365125"/>
            <a:ext cx="104013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2" name="Slide Number Placeholder 5">
            <a:extLst>
              <a:ext uri="{FF2B5EF4-FFF2-40B4-BE49-F238E27FC236}">
                <a16:creationId xmlns:a16="http://schemas.microsoft.com/office/drawing/2014/main" id="{C8ADA0DF-3751-9A48-8A21-59F01C782D7C}"/>
              </a:ext>
            </a:extLst>
          </p:cNvPr>
          <p:cNvSpPr>
            <a:spLocks noGrp="1"/>
          </p:cNvSpPr>
          <p:nvPr>
            <p:ph type="sldNum" sz="quarter" idx="4"/>
          </p:nvPr>
        </p:nvSpPr>
        <p:spPr>
          <a:xfrm>
            <a:off x="971550" y="6332220"/>
            <a:ext cx="523240" cy="247651"/>
          </a:xfrm>
          <a:prstGeom prst="rect">
            <a:avLst/>
          </a:prstGeom>
        </p:spPr>
        <p:txBody>
          <a:bodyPr vert="horz" lIns="0" tIns="0" rIns="0" bIns="0" rtlCol="0" anchor="t" anchorCtr="0"/>
          <a:lstStyle>
            <a:lvl1pPr algn="l">
              <a:defRPr sz="1100" b="0" i="0">
                <a:solidFill>
                  <a:schemeClr val="bg1"/>
                </a:solidFill>
                <a:latin typeface="+mn-lt"/>
              </a:defRPr>
            </a:lvl1p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3515892240"/>
      </p:ext>
    </p:extLst>
  </p:cSld>
  <p:clrMap bg1="dk1" tx1="lt1" bg2="dk2" tx2="lt2" accent1="accent1" accent2="accent2" accent3="accent3" accent4="accent4" accent5="accent5" accent6="accent6" hlink="hlink" folHlink="folHlink"/>
  <p:sldLayoutIdLst>
    <p:sldLayoutId id="2147483659" r:id="rId1"/>
    <p:sldLayoutId id="2147483695" r:id="rId2"/>
    <p:sldLayoutId id="2147483693" r:id="rId3"/>
    <p:sldLayoutId id="2147483671" r:id="rId4"/>
    <p:sldLayoutId id="2147483672" r:id="rId5"/>
    <p:sldLayoutId id="2147483673" r:id="rId6"/>
    <p:sldLayoutId id="2147483684" r:id="rId7"/>
    <p:sldLayoutId id="2147483675" r:id="rId8"/>
    <p:sldLayoutId id="2147483676" r:id="rId9"/>
    <p:sldLayoutId id="2147483677" r:id="rId10"/>
    <p:sldLayoutId id="2147483685" r:id="rId11"/>
    <p:sldLayoutId id="2147483688" r:id="rId12"/>
    <p:sldLayoutId id="2147483692" r:id="rId13"/>
    <p:sldLayoutId id="2147483682" r:id="rId14"/>
  </p:sldLayoutIdLst>
  <p:hf hdr="0"/>
  <p:txStyles>
    <p:titleStyle>
      <a:lvl1pPr algn="l" defTabSz="914400" rtl="0" eaLnBrk="1" latinLnBrk="0" hangingPunct="1">
        <a:lnSpc>
          <a:spcPct val="9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600" userDrawn="1">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guide id="17" pos="39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8952" y="1216152"/>
            <a:ext cx="10671048" cy="768096"/>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758952" y="2103120"/>
            <a:ext cx="1067104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621792" y="457200"/>
            <a:ext cx="3200400" cy="274320"/>
          </a:xfrm>
          <a:prstGeom prst="rect">
            <a:avLst/>
          </a:prstGeom>
        </p:spPr>
        <p:txBody>
          <a:bodyPr vert="horz" lIns="91440" tIns="45720" rIns="91440" bIns="45720" rtlCol="0" anchor="ctr"/>
          <a:lstStyle>
            <a:lvl1pPr algn="l">
              <a:defRPr sz="900">
                <a:solidFill>
                  <a:schemeClr val="accent6"/>
                </a:solidFill>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4"/>
          </p:nvPr>
        </p:nvSpPr>
        <p:spPr>
          <a:xfrm>
            <a:off x="10945368" y="457200"/>
            <a:ext cx="987552" cy="274320"/>
          </a:xfrm>
          <a:prstGeom prst="rect">
            <a:avLst/>
          </a:prstGeom>
        </p:spPr>
        <p:txBody>
          <a:bodyPr vert="horz" lIns="91440" tIns="45720" rIns="91440" bIns="45720" rtlCol="0" anchor="ctr"/>
          <a:lstStyle>
            <a:lvl1pPr algn="ctr">
              <a:defRPr sz="900">
                <a:solidFill>
                  <a:schemeClr val="accent6"/>
                </a:solidFill>
                <a:latin typeface="Arial" panose="020B0604020202020204" pitchFamily="34" charset="0"/>
                <a:cs typeface="Arial" panose="020B0604020202020204" pitchFamily="34" charset="0"/>
              </a:defRPr>
            </a:lvl1pPr>
          </a:lstStyle>
          <a:p>
            <a:fld id="{AEC10A0C-BB77-FD4A-8FA4-D4334D01E3A4}" type="slidenum">
              <a:rPr lang="en-US" smtClean="0"/>
              <a:pPr/>
              <a:t>‹#›</a:t>
            </a:fld>
            <a:endParaRPr lang="en-US"/>
          </a:p>
        </p:txBody>
      </p:sp>
    </p:spTree>
    <p:extLst>
      <p:ext uri="{BB962C8B-B14F-4D97-AF65-F5344CB8AC3E}">
        <p14:creationId xmlns:p14="http://schemas.microsoft.com/office/powerpoint/2010/main" val="373997318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 id="2147483714" r:id="rId18"/>
    <p:sldLayoutId id="2147483715" r:id="rId19"/>
    <p:sldLayoutId id="2147483716" r:id="rId20"/>
    <p:sldLayoutId id="2147483717" r:id="rId21"/>
  </p:sldLayoutIdLst>
  <p:hf hdr="0" ftr="0" dt="0"/>
  <p:txStyles>
    <p:titleStyle>
      <a:lvl1pPr algn="ctr" defTabSz="685800" rtl="0" eaLnBrk="1" latinLnBrk="0" hangingPunct="1">
        <a:lnSpc>
          <a:spcPts val="3656"/>
        </a:lnSpc>
        <a:spcBef>
          <a:spcPct val="0"/>
        </a:spcBef>
        <a:buNone/>
        <a:defRPr sz="3300" b="1" kern="1200" cap="all" baseline="0">
          <a:solidFill>
            <a:schemeClr val="accent6"/>
          </a:solidFill>
          <a:latin typeface="+mj-lt"/>
          <a:ea typeface="+mj-ea"/>
          <a:cs typeface="+mj-cs"/>
        </a:defRPr>
      </a:lvl1pPr>
    </p:titleStyle>
    <p:bodyStyle>
      <a:lvl1pPr marL="260604" indent="-260604" algn="l" defTabSz="685800" rtl="0" eaLnBrk="1" latinLnBrk="0" hangingPunct="1">
        <a:lnSpc>
          <a:spcPct val="100000"/>
        </a:lnSpc>
        <a:spcBef>
          <a:spcPts val="270"/>
        </a:spcBef>
        <a:buFont typeface="Arial" panose="020B0604020202020204" pitchFamily="34" charset="0"/>
        <a:buChar char="•"/>
        <a:defRPr sz="2100" kern="1200">
          <a:solidFill>
            <a:schemeClr val="accent6"/>
          </a:solidFill>
          <a:latin typeface="+mn-lt"/>
          <a:ea typeface="+mn-ea"/>
          <a:cs typeface="+mn-cs"/>
        </a:defRPr>
      </a:lvl1pPr>
      <a:lvl2pPr marL="514350" indent="-260604" algn="l" defTabSz="685800" rtl="0" eaLnBrk="1" latinLnBrk="0" hangingPunct="1">
        <a:lnSpc>
          <a:spcPct val="100000"/>
        </a:lnSpc>
        <a:spcBef>
          <a:spcPts val="270"/>
        </a:spcBef>
        <a:buFont typeface="Arial" panose="020B0604020202020204" pitchFamily="34" charset="0"/>
        <a:buChar char="•"/>
        <a:defRPr sz="1800" kern="1200">
          <a:solidFill>
            <a:schemeClr val="accent6"/>
          </a:solidFill>
          <a:latin typeface="+mn-lt"/>
          <a:ea typeface="+mn-ea"/>
          <a:cs typeface="+mn-cs"/>
        </a:defRPr>
      </a:lvl2pPr>
      <a:lvl3pPr marL="857250" indent="-260604" algn="l" defTabSz="685800" rtl="0" eaLnBrk="1" latinLnBrk="0" hangingPunct="1">
        <a:lnSpc>
          <a:spcPct val="100000"/>
        </a:lnSpc>
        <a:spcBef>
          <a:spcPts val="270"/>
        </a:spcBef>
        <a:buFont typeface="Arial" panose="020B0604020202020204" pitchFamily="34" charset="0"/>
        <a:buChar char="•"/>
        <a:defRPr sz="1500" kern="1200">
          <a:solidFill>
            <a:schemeClr val="accent6"/>
          </a:solidFill>
          <a:latin typeface="+mn-lt"/>
          <a:ea typeface="+mn-ea"/>
          <a:cs typeface="+mn-cs"/>
        </a:defRPr>
      </a:lvl3pPr>
      <a:lvl4pPr marL="1200150" indent="-260604" algn="l" defTabSz="685800" rtl="0" eaLnBrk="1" latinLnBrk="0" hangingPunct="1">
        <a:lnSpc>
          <a:spcPct val="100000"/>
        </a:lnSpc>
        <a:spcBef>
          <a:spcPts val="270"/>
        </a:spcBef>
        <a:buFont typeface="Arial" panose="020B0604020202020204" pitchFamily="34" charset="0"/>
        <a:buChar char="•"/>
        <a:defRPr sz="1350" kern="1200">
          <a:solidFill>
            <a:schemeClr val="accent6"/>
          </a:solidFill>
          <a:latin typeface="+mn-lt"/>
          <a:ea typeface="+mn-ea"/>
          <a:cs typeface="+mn-cs"/>
        </a:defRPr>
      </a:lvl4pPr>
      <a:lvl5pPr marL="1543050" indent="-260604" algn="l" defTabSz="685800" rtl="0" eaLnBrk="1" latinLnBrk="0" hangingPunct="1">
        <a:lnSpc>
          <a:spcPct val="100000"/>
        </a:lnSpc>
        <a:spcBef>
          <a:spcPts val="270"/>
        </a:spcBef>
        <a:buFont typeface="Arial" panose="020B0604020202020204" pitchFamily="34" charset="0"/>
        <a:buChar char="•"/>
        <a:defRPr sz="1350" kern="1200">
          <a:solidFill>
            <a:schemeClr val="accent6"/>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381000" y="381000"/>
            <a:ext cx="11430000" cy="132556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381000" y="1825625"/>
            <a:ext cx="114300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9067800" y="6356352"/>
            <a:ext cx="2743200" cy="365125"/>
          </a:xfrm>
          <a:prstGeom prst="rect">
            <a:avLst/>
          </a:prstGeom>
        </p:spPr>
        <p:txBody>
          <a:bodyPr vert="horz" lIns="91440" tIns="45720" rIns="91440" bIns="45720" rtlCol="0" anchor="ctr">
            <a:noAutofit/>
          </a:bodyPr>
          <a:lstStyle>
            <a:lvl1pPr algn="r">
              <a:defRPr sz="900">
                <a:solidFill>
                  <a:schemeClr val="tx2"/>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2949124403"/>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5120">
          <p15:clr>
            <a:srgbClr val="A4A3A4"/>
          </p15:clr>
        </p15:guide>
        <p15:guide id="3" pos="320">
          <p15:clr>
            <a:srgbClr val="547EBF"/>
          </p15:clr>
        </p15:guide>
        <p15:guide id="4" orient="horz" pos="240">
          <p15:clr>
            <a:srgbClr val="547EBF"/>
          </p15:clr>
        </p15:guide>
        <p15:guide id="5" pos="9920">
          <p15:clr>
            <a:srgbClr val="547EBF"/>
          </p15:clr>
        </p15:guide>
        <p15:guide id="6" orient="horz" pos="4080">
          <p15:clr>
            <a:srgbClr val="547EBF"/>
          </p15:clr>
        </p15:guide>
        <p15:guide id="7" pos="5280">
          <p15:clr>
            <a:srgbClr val="547EBF"/>
          </p15:clr>
        </p15:guide>
        <p15:guide id="8" pos="4960">
          <p15:clr>
            <a:srgbClr val="547EBF"/>
          </p15:clr>
        </p15:guide>
        <p15:guide id="9" pos="2816">
          <p15:clr>
            <a:srgbClr val="547EBF"/>
          </p15:clr>
        </p15:guide>
        <p15:guide id="10" pos="2464">
          <p15:clr>
            <a:srgbClr val="547EBF"/>
          </p15:clr>
        </p15:guide>
        <p15:guide id="11" pos="7424">
          <p15:clr>
            <a:srgbClr val="547EBF"/>
          </p15:clr>
        </p15:guide>
        <p15:guide id="12" pos="7776">
          <p15:clr>
            <a:srgbClr val="547EBF"/>
          </p15:clr>
        </p15:guide>
        <p15:guide id="13" pos="6624">
          <p15:clr>
            <a:srgbClr val="9FCC3B"/>
          </p15:clr>
        </p15:guide>
        <p15:guide id="14" pos="6944">
          <p15:clr>
            <a:srgbClr val="9FCC3B"/>
          </p15:clr>
        </p15:guide>
        <p15:guide id="15" pos="3616">
          <p15:clr>
            <a:srgbClr val="9FCC3B"/>
          </p15:clr>
        </p15:guide>
        <p15:guide id="16" pos="3296">
          <p15:clr>
            <a:srgbClr val="9FCC3B"/>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microsoft.com/office/2007/relationships/hdphoto" Target="../media/hdphoto3.wdp"/></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Layout" Target="../diagrams/layout2.xml"/><Relationship Id="rId7" Type="http://schemas.openxmlformats.org/officeDocument/2006/relationships/image" Target="../media/image18.png"/><Relationship Id="rId2" Type="http://schemas.openxmlformats.org/officeDocument/2006/relationships/diagramData" Target="../diagrams/data2.xml"/><Relationship Id="rId1" Type="http://schemas.openxmlformats.org/officeDocument/2006/relationships/slideLayout" Target="../slideLayouts/slideLayout1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E168C-8042-5B4E-A5A4-A5BF693AE2D6}"/>
              </a:ext>
            </a:extLst>
          </p:cNvPr>
          <p:cNvSpPr>
            <a:spLocks noGrp="1"/>
          </p:cNvSpPr>
          <p:nvPr>
            <p:ph type="ctrTitle"/>
          </p:nvPr>
        </p:nvSpPr>
        <p:spPr>
          <a:xfrm>
            <a:off x="6367054" y="2116182"/>
            <a:ext cx="5491571" cy="1514019"/>
          </a:xfrm>
        </p:spPr>
        <p:txBody>
          <a:bodyPr/>
          <a:lstStyle/>
          <a:p>
            <a:r>
              <a:rPr lang="en-US" dirty="0"/>
              <a:t>FY24 Budget Approval Meeting</a:t>
            </a:r>
          </a:p>
        </p:txBody>
      </p:sp>
      <p:pic>
        <p:nvPicPr>
          <p:cNvPr id="7" name="Picture 6" descr="Logo, company name&#10;&#10;Description automatically generated">
            <a:extLst>
              <a:ext uri="{FF2B5EF4-FFF2-40B4-BE49-F238E27FC236}">
                <a16:creationId xmlns:a16="http://schemas.microsoft.com/office/drawing/2014/main" id="{0D519ED8-8D42-61A4-59B0-74E735F5FE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5875" y="150161"/>
            <a:ext cx="3366392" cy="1669556"/>
          </a:xfrm>
          <a:prstGeom prst="rect">
            <a:avLst/>
          </a:prstGeom>
        </p:spPr>
      </p:pic>
    </p:spTree>
    <p:extLst>
      <p:ext uri="{BB962C8B-B14F-4D97-AF65-F5344CB8AC3E}">
        <p14:creationId xmlns:p14="http://schemas.microsoft.com/office/powerpoint/2010/main" val="29609507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32DA7872-4A8F-005E-ECC6-9AEEC1D8EAED}"/>
              </a:ext>
            </a:extLst>
          </p:cNvPr>
          <p:cNvSpPr txBox="1">
            <a:spLocks/>
          </p:cNvSpPr>
          <p:nvPr/>
        </p:nvSpPr>
        <p:spPr>
          <a:xfrm>
            <a:off x="1981200" y="209419"/>
            <a:ext cx="8229600" cy="809756"/>
          </a:xfrm>
          <a:prstGeom prst="rect">
            <a:avLst/>
          </a:prstGeom>
        </p:spPr>
        <p:txBody>
          <a:bodyPr vert="horz" lIns="91440" tIns="45720" rIns="91440" bIns="45720" rtlCol="0" anchor="ctr">
            <a:normAutofit fontScale="7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ysClr val="windowText" lastClr="000000"/>
                </a:solidFill>
                <a:effectLst/>
                <a:uLnTx/>
                <a:uFillTx/>
                <a:latin typeface="Calibri"/>
                <a:ea typeface="+mj-ea"/>
                <a:cs typeface="+mj-cs"/>
              </a:rPr>
              <a:t>Budget by Function (Required)</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400" b="0" i="1" u="none" strike="noStrike" kern="1200" cap="none" spc="0" normalizeH="0" baseline="0" noProof="0" dirty="0">
                <a:ln>
                  <a:noFill/>
                </a:ln>
                <a:solidFill>
                  <a:sysClr val="windowText" lastClr="000000"/>
                </a:solidFill>
                <a:effectLst/>
                <a:uLnTx/>
                <a:uFillTx/>
                <a:latin typeface="Calibri"/>
                <a:ea typeface="+mj-ea"/>
                <a:cs typeface="+mj-cs"/>
              </a:rPr>
              <a:t>*Based on Current Allocation of School Budget</a:t>
            </a:r>
            <a:endParaRPr kumimoji="0" lang="en-US" sz="4400" b="0" i="0" u="none" strike="noStrike" kern="1200" cap="none" spc="0" normalizeH="0" baseline="0" noProof="0" dirty="0">
              <a:ln>
                <a:noFill/>
              </a:ln>
              <a:solidFill>
                <a:sysClr val="windowText" lastClr="000000"/>
              </a:solidFill>
              <a:effectLst/>
              <a:uLnTx/>
              <a:uFillTx/>
              <a:latin typeface="Calibri"/>
              <a:ea typeface="+mj-ea"/>
              <a:cs typeface="+mj-cs"/>
            </a:endParaRPr>
          </a:p>
        </p:txBody>
      </p:sp>
      <p:pic>
        <p:nvPicPr>
          <p:cNvPr id="3" name="Picture 2">
            <a:extLst>
              <a:ext uri="{FF2B5EF4-FFF2-40B4-BE49-F238E27FC236}">
                <a16:creationId xmlns:a16="http://schemas.microsoft.com/office/drawing/2014/main" id="{089564DE-489A-B238-A701-F4B63DEAC1A2}"/>
              </a:ext>
            </a:extLst>
          </p:cNvPr>
          <p:cNvPicPr>
            <a:picLocks noChangeAspect="1"/>
          </p:cNvPicPr>
          <p:nvPr/>
        </p:nvPicPr>
        <p:blipFill>
          <a:blip r:embed="rId2"/>
          <a:stretch>
            <a:fillRect/>
          </a:stretch>
        </p:blipFill>
        <p:spPr>
          <a:xfrm>
            <a:off x="2226364" y="1113183"/>
            <a:ext cx="7984435" cy="5155095"/>
          </a:xfrm>
          <a:prstGeom prst="rect">
            <a:avLst/>
          </a:prstGeom>
        </p:spPr>
      </p:pic>
    </p:spTree>
    <p:extLst>
      <p:ext uri="{BB962C8B-B14F-4D97-AF65-F5344CB8AC3E}">
        <p14:creationId xmlns:p14="http://schemas.microsoft.com/office/powerpoint/2010/main" val="11997503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8FFD8E1-3F10-FA5A-EF5F-755AA6BE4902}"/>
              </a:ext>
            </a:extLst>
          </p:cNvPr>
          <p:cNvSpPr>
            <a:spLocks noGrp="1"/>
          </p:cNvSpPr>
          <p:nvPr>
            <p:ph type="sldNum" sz="quarter" idx="16"/>
          </p:nvPr>
        </p:nvSpPr>
        <p:spPr/>
        <p:txBody>
          <a:bodyPr/>
          <a:lstStyle/>
          <a:p>
            <a:fld id="{294A09A9-5501-47C1-A89A-A340965A2BE2}" type="slidenum">
              <a:rPr lang="en-US" smtClean="0"/>
              <a:pPr/>
              <a:t>11</a:t>
            </a:fld>
            <a:endParaRPr lang="en-US" dirty="0">
              <a:latin typeface="+mn-lt"/>
            </a:endParaRPr>
          </a:p>
        </p:txBody>
      </p:sp>
      <p:sp>
        <p:nvSpPr>
          <p:cNvPr id="8" name="Title 1">
            <a:extLst>
              <a:ext uri="{FF2B5EF4-FFF2-40B4-BE49-F238E27FC236}">
                <a16:creationId xmlns:a16="http://schemas.microsoft.com/office/drawing/2014/main" id="{D435A632-1786-C77A-185A-F8975B228EC3}"/>
              </a:ext>
            </a:extLst>
          </p:cNvPr>
          <p:cNvSpPr txBox="1">
            <a:spLocks/>
          </p:cNvSpPr>
          <p:nvPr/>
        </p:nvSpPr>
        <p:spPr>
          <a:xfrm>
            <a:off x="1952625" y="338269"/>
            <a:ext cx="8229600" cy="719891"/>
          </a:xfrm>
          <a:prstGeom prst="rect">
            <a:avLst/>
          </a:prstGeom>
        </p:spPr>
        <p:txBody>
          <a:bodyPr vert="horz" lIns="91440" tIns="45720" rIns="91440" bIns="45720" rtlCol="0" anchor="ctr">
            <a:normAutofit fontScale="5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a:ln>
                  <a:noFill/>
                </a:ln>
                <a:solidFill>
                  <a:sysClr val="windowText" lastClr="000000"/>
                </a:solidFill>
                <a:effectLst/>
                <a:uLnTx/>
                <a:uFillTx/>
                <a:latin typeface="Calibri"/>
                <a:ea typeface="+mj-ea"/>
                <a:cs typeface="+mj-cs"/>
              </a:rPr>
              <a:t>Budget by Function (Required)</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600" b="0" i="1" u="none" strike="noStrike" kern="1200" cap="none" spc="0" normalizeH="0" baseline="0" noProof="0">
                <a:ln>
                  <a:noFill/>
                </a:ln>
                <a:solidFill>
                  <a:sysClr val="windowText" lastClr="000000"/>
                </a:solidFill>
                <a:effectLst/>
                <a:uLnTx/>
                <a:uFillTx/>
                <a:latin typeface="Calibri"/>
                <a:ea typeface="+mj-ea"/>
                <a:cs typeface="+mj-cs"/>
              </a:rPr>
              <a:t>*Based on Current Allocation of School Budget</a:t>
            </a:r>
          </a:p>
        </p:txBody>
      </p:sp>
      <p:pic>
        <p:nvPicPr>
          <p:cNvPr id="3" name="Picture 2">
            <a:extLst>
              <a:ext uri="{FF2B5EF4-FFF2-40B4-BE49-F238E27FC236}">
                <a16:creationId xmlns:a16="http://schemas.microsoft.com/office/drawing/2014/main" id="{5A7E6722-52B5-5C53-0DC0-4322C1D2B992}"/>
              </a:ext>
            </a:extLst>
          </p:cNvPr>
          <p:cNvPicPr>
            <a:picLocks noChangeAspect="1"/>
          </p:cNvPicPr>
          <p:nvPr/>
        </p:nvPicPr>
        <p:blipFill>
          <a:blip r:embed="rId2"/>
          <a:stretch>
            <a:fillRect/>
          </a:stretch>
        </p:blipFill>
        <p:spPr>
          <a:xfrm>
            <a:off x="1728788" y="1214438"/>
            <a:ext cx="8115300" cy="4886325"/>
          </a:xfrm>
          <a:prstGeom prst="rect">
            <a:avLst/>
          </a:prstGeom>
        </p:spPr>
      </p:pic>
    </p:spTree>
    <p:extLst>
      <p:ext uri="{BB962C8B-B14F-4D97-AF65-F5344CB8AC3E}">
        <p14:creationId xmlns:p14="http://schemas.microsoft.com/office/powerpoint/2010/main" val="12526465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Placeholder 19" descr="Close-up of stacked books">
            <a:extLst>
              <a:ext uri="{FF2B5EF4-FFF2-40B4-BE49-F238E27FC236}">
                <a16:creationId xmlns:a16="http://schemas.microsoft.com/office/drawing/2014/main" id="{12F007AF-B3B3-4BBC-9990-D46E31738B7C}"/>
              </a:ext>
            </a:extLst>
          </p:cNvPr>
          <p:cNvPicPr>
            <a:picLocks noGrp="1" noChangeAspect="1"/>
          </p:cNvPicPr>
          <p:nvPr>
            <p:ph type="pic" sz="quarter" idx="13"/>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rcRect/>
          <a:stretch/>
        </p:blipFill>
        <p:spPr>
          <a:xfrm flipH="1">
            <a:off x="0" y="0"/>
            <a:ext cx="12192000" cy="6858000"/>
          </a:xfrm>
        </p:spPr>
      </p:pic>
      <p:sp>
        <p:nvSpPr>
          <p:cNvPr id="2" name="Title 1">
            <a:extLst>
              <a:ext uri="{FF2B5EF4-FFF2-40B4-BE49-F238E27FC236}">
                <a16:creationId xmlns:a16="http://schemas.microsoft.com/office/drawing/2014/main" id="{A8704A28-E62C-2E4A-A2A4-AD85CB6126A2}"/>
              </a:ext>
            </a:extLst>
          </p:cNvPr>
          <p:cNvSpPr>
            <a:spLocks noGrp="1"/>
          </p:cNvSpPr>
          <p:nvPr>
            <p:ph type="title"/>
          </p:nvPr>
        </p:nvSpPr>
        <p:spPr>
          <a:xfrm>
            <a:off x="6409347" y="3045437"/>
            <a:ext cx="5726074" cy="610863"/>
          </a:xfrm>
        </p:spPr>
        <p:txBody>
          <a:bodyPr>
            <a:noAutofit/>
          </a:bodyPr>
          <a:lstStyle/>
          <a:p>
            <a:r>
              <a:rPr lang="en-US" sz="8000" dirty="0">
                <a:ln>
                  <a:solidFill>
                    <a:schemeClr val="bg2"/>
                  </a:solidFill>
                </a:ln>
              </a:rPr>
              <a:t>Questions?</a:t>
            </a:r>
          </a:p>
        </p:txBody>
      </p:sp>
      <p:cxnSp>
        <p:nvCxnSpPr>
          <p:cNvPr id="6" name="Straight Connector 5">
            <a:extLst>
              <a:ext uri="{FF2B5EF4-FFF2-40B4-BE49-F238E27FC236}">
                <a16:creationId xmlns:a16="http://schemas.microsoft.com/office/drawing/2014/main" id="{4D6EE753-BEBB-4348-896E-73627FDDCF64}"/>
              </a:ext>
              <a:ext uri="{C183D7F6-B498-43B3-948B-1728B52AA6E4}">
                <adec:decorative xmlns:adec="http://schemas.microsoft.com/office/drawing/2017/decorative" val="1"/>
              </a:ext>
            </a:extLst>
          </p:cNvPr>
          <p:cNvCxnSpPr>
            <a:cxnSpLocks/>
          </p:cNvCxnSpPr>
          <p:nvPr/>
        </p:nvCxnSpPr>
        <p:spPr>
          <a:xfrm>
            <a:off x="7194680" y="4003877"/>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3222948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728DC-195E-4A4E-AEBA-5E0D1DB03B76}"/>
              </a:ext>
            </a:extLst>
          </p:cNvPr>
          <p:cNvSpPr>
            <a:spLocks noGrp="1"/>
          </p:cNvSpPr>
          <p:nvPr>
            <p:ph type="title"/>
          </p:nvPr>
        </p:nvSpPr>
        <p:spPr>
          <a:xfrm>
            <a:off x="1587865" y="1980844"/>
            <a:ext cx="5829885" cy="3289971"/>
          </a:xfrm>
        </p:spPr>
        <p:txBody>
          <a:bodyPr>
            <a:noAutofit/>
          </a:bodyPr>
          <a:lstStyle/>
          <a:p>
            <a:r>
              <a:rPr lang="en-US" sz="3000" dirty="0">
                <a:solidFill>
                  <a:schemeClr val="bg2"/>
                </a:solidFill>
                <a:latin typeface="Tenorite" panose="00000500000000000000" pitchFamily="2" charset="0"/>
              </a:rPr>
              <a:t>The GO Team needs to </a:t>
            </a:r>
            <a:r>
              <a:rPr lang="en-US" sz="3000" b="1" dirty="0">
                <a:solidFill>
                  <a:schemeClr val="accent3"/>
                </a:solidFill>
                <a:latin typeface="Tenorite" panose="00000500000000000000" pitchFamily="2" charset="0"/>
              </a:rPr>
              <a:t>TAKE ACTION (vote)</a:t>
            </a:r>
            <a:r>
              <a:rPr lang="en-US" sz="3000" dirty="0">
                <a:solidFill>
                  <a:schemeClr val="bg2"/>
                </a:solidFill>
                <a:latin typeface="Tenorite" panose="00000500000000000000" pitchFamily="2" charset="0"/>
              </a:rPr>
              <a:t> on the presented budget. After the motion and a second, the GO Team may have additional discussion. Once discussion is concluded, the GO Team will vote.</a:t>
            </a:r>
          </a:p>
        </p:txBody>
      </p:sp>
      <p:sp>
        <p:nvSpPr>
          <p:cNvPr id="4" name="Title 1">
            <a:extLst>
              <a:ext uri="{FF2B5EF4-FFF2-40B4-BE49-F238E27FC236}">
                <a16:creationId xmlns:a16="http://schemas.microsoft.com/office/drawing/2014/main" id="{DC362551-B8E5-F415-BE86-46FB0F12D33B}"/>
              </a:ext>
            </a:extLst>
          </p:cNvPr>
          <p:cNvSpPr txBox="1">
            <a:spLocks/>
          </p:cNvSpPr>
          <p:nvPr/>
        </p:nvSpPr>
        <p:spPr>
          <a:xfrm>
            <a:off x="486159" y="412939"/>
            <a:ext cx="8555992" cy="610863"/>
          </a:xfrm>
          <a:prstGeom prst="rect">
            <a:avLst/>
          </a:prstGeom>
          <a:ln>
            <a:noFill/>
          </a:ln>
        </p:spPr>
        <p:txBody>
          <a:bodyPr vert="horz" lIns="0" tIns="0" rIns="0" bIns="0" rtlCol="0" anchor="t" anchorCtr="0">
            <a:noAutofit/>
          </a:bodyPr>
          <a:lstStyle>
            <a:lvl1pPr algn="l" defTabSz="914400" rtl="0" eaLnBrk="1" latinLnBrk="0" hangingPunct="1">
              <a:lnSpc>
                <a:spcPct val="100000"/>
              </a:lnSpc>
              <a:spcBef>
                <a:spcPct val="0"/>
              </a:spcBef>
              <a:buNone/>
              <a:defRPr sz="2800" b="0" i="0" kern="1200" spc="100" baseline="0">
                <a:solidFill>
                  <a:schemeClr val="bg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dirty="0">
                <a:solidFill>
                  <a:schemeClr val="tx2"/>
                </a:solidFill>
                <a:latin typeface="+mj-lt"/>
              </a:rPr>
              <a:t>Action on the Budget</a:t>
            </a:r>
          </a:p>
        </p:txBody>
      </p:sp>
    </p:spTree>
    <p:extLst>
      <p:ext uri="{BB962C8B-B14F-4D97-AF65-F5344CB8AC3E}">
        <p14:creationId xmlns:p14="http://schemas.microsoft.com/office/powerpoint/2010/main" val="26072735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F3D98-3C30-4CFC-8643-C81E829C8C25}"/>
              </a:ext>
            </a:extLst>
          </p:cNvPr>
          <p:cNvSpPr>
            <a:spLocks noGrp="1"/>
          </p:cNvSpPr>
          <p:nvPr>
            <p:ph type="title"/>
          </p:nvPr>
        </p:nvSpPr>
        <p:spPr>
          <a:xfrm>
            <a:off x="6881986" y="2173658"/>
            <a:ext cx="3390059" cy="610863"/>
          </a:xfrm>
        </p:spPr>
        <p:txBody>
          <a:bodyPr/>
          <a:lstStyle/>
          <a:p>
            <a:r>
              <a:rPr lang="en-US" dirty="0"/>
              <a:t>BASC-3 Data</a:t>
            </a:r>
          </a:p>
        </p:txBody>
      </p:sp>
      <p:pic>
        <p:nvPicPr>
          <p:cNvPr id="13" name="Picture Placeholder 12">
            <a:extLst>
              <a:ext uri="{FF2B5EF4-FFF2-40B4-BE49-F238E27FC236}">
                <a16:creationId xmlns:a16="http://schemas.microsoft.com/office/drawing/2014/main" id="{EC944911-7CDD-41CC-A7F0-5B0CF85D545C}"/>
              </a:ext>
              <a:ext uri="{C183D7F6-B498-43B3-948B-1728B52AA6E4}">
                <adec:decorative xmlns:adec="http://schemas.microsoft.com/office/drawing/2017/decorative" val="0"/>
              </a:ext>
            </a:extLst>
          </p:cNvPr>
          <p:cNvPicPr>
            <a:picLocks noGrp="1" noChangeAspect="1"/>
          </p:cNvPicPr>
          <p:nvPr>
            <p:ph type="pic" sz="quarter" idx="13"/>
          </p:nvPr>
        </p:nvPicPr>
        <p:blipFill rotWithShape="1">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l="16667" r="16667"/>
          <a:stretch/>
        </p:blipFill>
        <p:spPr/>
      </p:pic>
    </p:spTree>
    <p:extLst>
      <p:ext uri="{BB962C8B-B14F-4D97-AF65-F5344CB8AC3E}">
        <p14:creationId xmlns:p14="http://schemas.microsoft.com/office/powerpoint/2010/main" val="18628478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339315B-8AAE-A946-ABBF-894F2E4B1338}"/>
              </a:ext>
            </a:extLst>
          </p:cNvPr>
          <p:cNvSpPr>
            <a:spLocks noGrp="1"/>
          </p:cNvSpPr>
          <p:nvPr>
            <p:ph type="title"/>
          </p:nvPr>
        </p:nvSpPr>
        <p:spPr>
          <a:xfrm>
            <a:off x="964023" y="879063"/>
            <a:ext cx="8081654" cy="610863"/>
          </a:xfrm>
        </p:spPr>
        <p:txBody>
          <a:bodyPr>
            <a:normAutofit/>
          </a:bodyPr>
          <a:lstStyle/>
          <a:p>
            <a:pPr algn="ctr"/>
            <a:r>
              <a:rPr lang="en-US" sz="2000" i="1" dirty="0"/>
              <a:t>Fall BASC-3 Data</a:t>
            </a:r>
          </a:p>
        </p:txBody>
      </p:sp>
      <p:sp>
        <p:nvSpPr>
          <p:cNvPr id="6" name="Slide Number Placeholder 5">
            <a:extLst>
              <a:ext uri="{FF2B5EF4-FFF2-40B4-BE49-F238E27FC236}">
                <a16:creationId xmlns:a16="http://schemas.microsoft.com/office/drawing/2014/main" id="{54AEFD4E-3C68-714D-803E-EF85A323B95F}"/>
              </a:ext>
            </a:extLst>
          </p:cNvPr>
          <p:cNvSpPr>
            <a:spLocks noGrp="1"/>
          </p:cNvSpPr>
          <p:nvPr>
            <p:ph type="sldNum" sz="quarter" idx="13"/>
          </p:nvPr>
        </p:nvSpPr>
        <p:spPr>
          <a:xfrm>
            <a:off x="971550" y="6332220"/>
            <a:ext cx="523240" cy="247651"/>
          </a:xfrm>
        </p:spPr>
        <p:txBody>
          <a:bodyPr/>
          <a:lstStyle/>
          <a:p>
            <a:fld id="{294A09A9-5501-47C1-A89A-A340965A2BE2}" type="slidenum">
              <a:rPr lang="en-US" smtClean="0"/>
              <a:pPr/>
              <a:t>15</a:t>
            </a:fld>
            <a:endParaRPr lang="en-US" dirty="0"/>
          </a:p>
        </p:txBody>
      </p:sp>
      <p:sp>
        <p:nvSpPr>
          <p:cNvPr id="5" name="Footer Placeholder 4">
            <a:extLst>
              <a:ext uri="{FF2B5EF4-FFF2-40B4-BE49-F238E27FC236}">
                <a16:creationId xmlns:a16="http://schemas.microsoft.com/office/drawing/2014/main" id="{234E9584-EA07-9B45-9700-4AD3524B82A0}"/>
              </a:ext>
            </a:extLst>
          </p:cNvPr>
          <p:cNvSpPr>
            <a:spLocks noGrp="1"/>
          </p:cNvSpPr>
          <p:nvPr>
            <p:ph type="ftr" sz="quarter" idx="4294967295"/>
          </p:nvPr>
        </p:nvSpPr>
        <p:spPr>
          <a:xfrm>
            <a:off x="1494790" y="6332220"/>
            <a:ext cx="1497330" cy="247651"/>
          </a:xfrm>
          <a:prstGeom prst="rect">
            <a:avLst/>
          </a:prstGeom>
        </p:spPr>
        <p:txBody>
          <a:bodyPr/>
          <a:lstStyle/>
          <a:p>
            <a:r>
              <a:rPr lang="en-US" dirty="0"/>
              <a:t>Annual Review</a:t>
            </a:r>
          </a:p>
        </p:txBody>
      </p:sp>
      <p:sp>
        <p:nvSpPr>
          <p:cNvPr id="4" name="Date Placeholder 3">
            <a:extLst>
              <a:ext uri="{FF2B5EF4-FFF2-40B4-BE49-F238E27FC236}">
                <a16:creationId xmlns:a16="http://schemas.microsoft.com/office/drawing/2014/main" id="{B9865729-8F7C-E34E-AA31-9352CF6D9EB9}"/>
              </a:ext>
            </a:extLst>
          </p:cNvPr>
          <p:cNvSpPr>
            <a:spLocks noGrp="1"/>
          </p:cNvSpPr>
          <p:nvPr>
            <p:ph type="dt" sz="half" idx="4294967295"/>
          </p:nvPr>
        </p:nvSpPr>
        <p:spPr>
          <a:xfrm>
            <a:off x="2992120" y="6332220"/>
            <a:ext cx="1313180" cy="247651"/>
          </a:xfrm>
          <a:prstGeom prst="rect">
            <a:avLst/>
          </a:prstGeom>
        </p:spPr>
        <p:txBody>
          <a:bodyPr/>
          <a:lstStyle/>
          <a:p>
            <a:fld id="{6FCA8E82-58CD-E045-8B98-B7A85B79B752}" type="datetime4">
              <a:rPr lang="en-US" smtClean="0"/>
              <a:pPr/>
              <a:t>March 16, 2023</a:t>
            </a:fld>
            <a:endParaRPr lang="en-US" dirty="0"/>
          </a:p>
        </p:txBody>
      </p:sp>
      <p:pic>
        <p:nvPicPr>
          <p:cNvPr id="8" name="Picture 7">
            <a:extLst>
              <a:ext uri="{FF2B5EF4-FFF2-40B4-BE49-F238E27FC236}">
                <a16:creationId xmlns:a16="http://schemas.microsoft.com/office/drawing/2014/main" id="{57C7DA25-0F77-1359-AB1C-7AA385679368}"/>
              </a:ext>
            </a:extLst>
          </p:cNvPr>
          <p:cNvPicPr>
            <a:picLocks noChangeAspect="1"/>
          </p:cNvPicPr>
          <p:nvPr/>
        </p:nvPicPr>
        <p:blipFill>
          <a:blip r:embed="rId2"/>
          <a:stretch>
            <a:fillRect/>
          </a:stretch>
        </p:blipFill>
        <p:spPr>
          <a:xfrm>
            <a:off x="274151" y="1868557"/>
            <a:ext cx="11440771" cy="4322458"/>
          </a:xfrm>
          <a:prstGeom prst="rect">
            <a:avLst/>
          </a:prstGeom>
        </p:spPr>
      </p:pic>
    </p:spTree>
    <p:extLst>
      <p:ext uri="{BB962C8B-B14F-4D97-AF65-F5344CB8AC3E}">
        <p14:creationId xmlns:p14="http://schemas.microsoft.com/office/powerpoint/2010/main" val="14181104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353F689-2E51-BF4F-AE47-7CEB7CC4C52A}"/>
              </a:ext>
            </a:extLst>
          </p:cNvPr>
          <p:cNvSpPr>
            <a:spLocks noGrp="1"/>
          </p:cNvSpPr>
          <p:nvPr>
            <p:ph type="title"/>
          </p:nvPr>
        </p:nvSpPr>
        <p:spPr/>
        <p:txBody>
          <a:bodyPr/>
          <a:lstStyle/>
          <a:p>
            <a:r>
              <a:rPr lang="en-US" dirty="0"/>
              <a:t>2023 Spring ACES</a:t>
            </a:r>
          </a:p>
        </p:txBody>
      </p:sp>
      <p:sp>
        <p:nvSpPr>
          <p:cNvPr id="7" name="Slide Number Placeholder 6">
            <a:extLst>
              <a:ext uri="{FF2B5EF4-FFF2-40B4-BE49-F238E27FC236}">
                <a16:creationId xmlns:a16="http://schemas.microsoft.com/office/drawing/2014/main" id="{F37669F0-EA6D-6B46-AF0E-A9C2D1F223DB}"/>
              </a:ext>
            </a:extLst>
          </p:cNvPr>
          <p:cNvSpPr>
            <a:spLocks noGrp="1"/>
          </p:cNvSpPr>
          <p:nvPr>
            <p:ph type="sldNum" sz="quarter" idx="16"/>
          </p:nvPr>
        </p:nvSpPr>
        <p:spPr>
          <a:xfrm>
            <a:off x="964023" y="6332220"/>
            <a:ext cx="523240" cy="247651"/>
          </a:xfrm>
        </p:spPr>
        <p:txBody>
          <a:bodyPr/>
          <a:lstStyle/>
          <a:p>
            <a:fld id="{294A09A9-5501-47C1-A89A-A340965A2BE2}" type="slidenum">
              <a:rPr lang="en-US" smtClean="0"/>
              <a:pPr/>
              <a:t>16</a:t>
            </a:fld>
            <a:endParaRPr lang="en-US" dirty="0"/>
          </a:p>
        </p:txBody>
      </p:sp>
      <p:sp>
        <p:nvSpPr>
          <p:cNvPr id="2" name="Rectangle 1">
            <a:extLst>
              <a:ext uri="{FF2B5EF4-FFF2-40B4-BE49-F238E27FC236}">
                <a16:creationId xmlns:a16="http://schemas.microsoft.com/office/drawing/2014/main" id="{93447EAB-14D0-CE01-020C-A5C315FE987A}"/>
              </a:ext>
            </a:extLst>
          </p:cNvPr>
          <p:cNvSpPr/>
          <p:nvPr/>
        </p:nvSpPr>
        <p:spPr>
          <a:xfrm>
            <a:off x="6096000" y="-17092"/>
            <a:ext cx="6096000" cy="6875092"/>
          </a:xfrm>
          <a:prstGeom prst="rect">
            <a:avLst/>
          </a:prstGeom>
          <a:gradFill flip="none" rotWithShape="1">
            <a:gsLst>
              <a:gs pos="0">
                <a:schemeClr val="bg1">
                  <a:tint val="66000"/>
                  <a:satMod val="160000"/>
                  <a:lumMod val="77000"/>
                </a:schemeClr>
              </a:gs>
              <a:gs pos="50000">
                <a:schemeClr val="bg1">
                  <a:tint val="44500"/>
                  <a:satMod val="160000"/>
                  <a:lumMod val="77000"/>
                </a:schemeClr>
              </a:gs>
              <a:gs pos="100000">
                <a:schemeClr val="bg1">
                  <a:lumMod val="60000"/>
                  <a:lumOff val="40000"/>
                </a:scheme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Google Shape;133;p26">
            <a:extLst>
              <a:ext uri="{FF2B5EF4-FFF2-40B4-BE49-F238E27FC236}">
                <a16:creationId xmlns:a16="http://schemas.microsoft.com/office/drawing/2014/main" id="{CFE11CAC-3A1D-E397-0CE9-A45608790437}"/>
              </a:ext>
            </a:extLst>
          </p:cNvPr>
          <p:cNvSpPr txBox="1"/>
          <p:nvPr/>
        </p:nvSpPr>
        <p:spPr>
          <a:xfrm>
            <a:off x="7602581" y="3240459"/>
            <a:ext cx="3082838" cy="2154406"/>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 sz="3200" b="1" dirty="0">
                <a:solidFill>
                  <a:srgbClr val="4472C4"/>
                </a:solidFill>
              </a:rPr>
              <a:t>A</a:t>
            </a:r>
            <a:r>
              <a:rPr lang="en" sz="3200" b="1" dirty="0">
                <a:solidFill>
                  <a:srgbClr val="ED7D31"/>
                </a:solidFill>
              </a:rPr>
              <a:t>ccountability</a:t>
            </a:r>
            <a:r>
              <a:rPr lang="en" sz="3200" b="1" dirty="0"/>
              <a:t> </a:t>
            </a:r>
            <a:endParaRPr sz="3200" b="1" dirty="0"/>
          </a:p>
          <a:p>
            <a:pPr marL="0" lvl="0" indent="0" algn="l" rtl="0">
              <a:spcBef>
                <a:spcPts val="0"/>
              </a:spcBef>
              <a:spcAft>
                <a:spcPts val="0"/>
              </a:spcAft>
              <a:buNone/>
            </a:pPr>
            <a:r>
              <a:rPr lang="en" sz="3200" b="1" dirty="0">
                <a:solidFill>
                  <a:srgbClr val="4472C4"/>
                </a:solidFill>
              </a:rPr>
              <a:t>C</a:t>
            </a:r>
            <a:r>
              <a:rPr lang="en" sz="3200" b="1" dirty="0">
                <a:solidFill>
                  <a:srgbClr val="ED7D31"/>
                </a:solidFill>
              </a:rPr>
              <a:t>ollaboration</a:t>
            </a:r>
            <a:endParaRPr sz="3200" b="1" dirty="0">
              <a:solidFill>
                <a:srgbClr val="ED7D31"/>
              </a:solidFill>
            </a:endParaRPr>
          </a:p>
          <a:p>
            <a:pPr marL="0" lvl="0" indent="0" algn="l" rtl="0">
              <a:spcBef>
                <a:spcPts val="0"/>
              </a:spcBef>
              <a:spcAft>
                <a:spcPts val="0"/>
              </a:spcAft>
              <a:buNone/>
            </a:pPr>
            <a:r>
              <a:rPr lang="en" sz="3200" b="1" dirty="0">
                <a:solidFill>
                  <a:srgbClr val="4472C4"/>
                </a:solidFill>
              </a:rPr>
              <a:t>E</a:t>
            </a:r>
            <a:r>
              <a:rPr lang="en" sz="3200" b="1" dirty="0">
                <a:solidFill>
                  <a:srgbClr val="ED7D31"/>
                </a:solidFill>
              </a:rPr>
              <a:t>quity</a:t>
            </a:r>
            <a:endParaRPr sz="3200" b="1" dirty="0">
              <a:solidFill>
                <a:srgbClr val="ED7D31"/>
              </a:solidFill>
            </a:endParaRPr>
          </a:p>
          <a:p>
            <a:pPr marL="0" lvl="0" indent="0" algn="l" rtl="0">
              <a:spcBef>
                <a:spcPts val="0"/>
              </a:spcBef>
              <a:spcAft>
                <a:spcPts val="0"/>
              </a:spcAft>
              <a:buNone/>
            </a:pPr>
            <a:r>
              <a:rPr lang="en" sz="3200" b="1" dirty="0">
                <a:solidFill>
                  <a:srgbClr val="4472C4"/>
                </a:solidFill>
              </a:rPr>
              <a:t>S</a:t>
            </a:r>
            <a:r>
              <a:rPr lang="en" sz="3200" b="1" dirty="0">
                <a:solidFill>
                  <a:srgbClr val="ED7D31"/>
                </a:solidFill>
              </a:rPr>
              <a:t>upport </a:t>
            </a:r>
            <a:endParaRPr sz="3200" b="1" dirty="0">
              <a:solidFill>
                <a:srgbClr val="ED7D31"/>
              </a:solidFill>
            </a:endParaRPr>
          </a:p>
        </p:txBody>
      </p:sp>
      <p:pic>
        <p:nvPicPr>
          <p:cNvPr id="9" name="Google Shape;135;p26" descr="Graphical user interface, application&#10;&#10;Description automatically generated">
            <a:extLst>
              <a:ext uri="{FF2B5EF4-FFF2-40B4-BE49-F238E27FC236}">
                <a16:creationId xmlns:a16="http://schemas.microsoft.com/office/drawing/2014/main" id="{0BAFF32C-61C9-29CF-F44D-9FF174F1E42A}"/>
              </a:ext>
            </a:extLst>
          </p:cNvPr>
          <p:cNvPicPr preferRelativeResize="0"/>
          <p:nvPr/>
        </p:nvPicPr>
        <p:blipFill rotWithShape="1">
          <a:blip r:embed="rId2">
            <a:alphaModFix/>
          </a:blip>
          <a:srcRect/>
          <a:stretch/>
        </p:blipFill>
        <p:spPr>
          <a:xfrm rot="20682179">
            <a:off x="8224954" y="448848"/>
            <a:ext cx="1611194" cy="2468546"/>
          </a:xfrm>
          <a:prstGeom prst="rect">
            <a:avLst/>
          </a:prstGeom>
          <a:noFill/>
          <a:ln>
            <a:noFill/>
          </a:ln>
        </p:spPr>
      </p:pic>
      <p:sp>
        <p:nvSpPr>
          <p:cNvPr id="11" name="TextBox 10">
            <a:extLst>
              <a:ext uri="{FF2B5EF4-FFF2-40B4-BE49-F238E27FC236}">
                <a16:creationId xmlns:a16="http://schemas.microsoft.com/office/drawing/2014/main" id="{73781A2D-E28F-8BD6-D54D-9AC4C2983D22}"/>
              </a:ext>
            </a:extLst>
          </p:cNvPr>
          <p:cNvSpPr txBox="1"/>
          <p:nvPr/>
        </p:nvSpPr>
        <p:spPr>
          <a:xfrm>
            <a:off x="858727" y="2785432"/>
            <a:ext cx="4328570" cy="646331"/>
          </a:xfrm>
          <a:prstGeom prst="rect">
            <a:avLst/>
          </a:prstGeom>
          <a:solidFill>
            <a:srgbClr val="F3CF45">
              <a:lumMod val="20000"/>
              <a:lumOff val="80000"/>
            </a:srgbClr>
          </a:solidFill>
          <a:ln w="38100">
            <a:solidFill>
              <a:srgbClr val="A92A91"/>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sng" strike="noStrike" kern="0" cap="none" spc="0" normalizeH="0" baseline="0" noProof="0" dirty="0">
                <a:ln>
                  <a:noFill/>
                </a:ln>
                <a:solidFill>
                  <a:srgbClr val="A92A91"/>
                </a:solidFill>
                <a:effectLst/>
                <a:uLnTx/>
                <a:uFillTx/>
                <a:latin typeface="Tenorite"/>
              </a:rPr>
              <a:t>NOTE to Principal:</a:t>
            </a:r>
            <a:r>
              <a:rPr kumimoji="0" lang="en-US" sz="1800" b="0" i="0" u="sng" strike="noStrike" kern="0" cap="none" spc="0" normalizeH="0" baseline="0" noProof="0" dirty="0">
                <a:ln>
                  <a:noFill/>
                </a:ln>
                <a:solidFill>
                  <a:srgbClr val="A92A91"/>
                </a:solidFill>
                <a:effectLst/>
                <a:uLnTx/>
                <a:uFillTx/>
                <a:latin typeface="Tenorite"/>
              </a:rPr>
              <a:t> </a:t>
            </a:r>
            <a:r>
              <a:rPr kumimoji="0" lang="en-US" sz="1800" b="0" i="0" u="none" strike="noStrike" kern="0" cap="none" spc="0" normalizeH="0" baseline="0" noProof="0" dirty="0">
                <a:ln>
                  <a:noFill/>
                </a:ln>
                <a:solidFill>
                  <a:prstClr val="black"/>
                </a:solidFill>
                <a:effectLst/>
                <a:uLnTx/>
                <a:uFillTx/>
                <a:latin typeface="Tenorite"/>
              </a:rPr>
              <a:t>Please insert your Spring ACES presentation after this slide.</a:t>
            </a:r>
            <a:endParaRPr kumimoji="0" lang="en-US" sz="1800" b="1" i="0" u="none" strike="noStrike" kern="0" cap="none" spc="0" normalizeH="0" baseline="0" noProof="0" dirty="0">
              <a:ln>
                <a:noFill/>
              </a:ln>
              <a:solidFill>
                <a:prstClr val="black"/>
              </a:solidFill>
              <a:effectLst/>
              <a:uLnTx/>
              <a:uFillTx/>
              <a:latin typeface="Tenorite"/>
            </a:endParaRPr>
          </a:p>
        </p:txBody>
      </p:sp>
    </p:spTree>
    <p:extLst>
      <p:ext uri="{BB962C8B-B14F-4D97-AF65-F5344CB8AC3E}">
        <p14:creationId xmlns:p14="http://schemas.microsoft.com/office/powerpoint/2010/main" val="19172299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Placeholder 19" descr="Close-up of stacked books">
            <a:extLst>
              <a:ext uri="{FF2B5EF4-FFF2-40B4-BE49-F238E27FC236}">
                <a16:creationId xmlns:a16="http://schemas.microsoft.com/office/drawing/2014/main" id="{12F007AF-B3B3-4BBC-9990-D46E31738B7C}"/>
              </a:ext>
            </a:extLst>
          </p:cNvPr>
          <p:cNvPicPr>
            <a:picLocks noGrp="1" noChangeAspect="1"/>
          </p:cNvPicPr>
          <p:nvPr>
            <p:ph type="pic" sz="quarter" idx="13"/>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rcRect/>
          <a:stretch/>
        </p:blipFill>
        <p:spPr>
          <a:xfrm flipH="1">
            <a:off x="0" y="0"/>
            <a:ext cx="12192000" cy="6858000"/>
          </a:xfrm>
        </p:spPr>
      </p:pic>
      <p:sp>
        <p:nvSpPr>
          <p:cNvPr id="2" name="Title 1">
            <a:extLst>
              <a:ext uri="{FF2B5EF4-FFF2-40B4-BE49-F238E27FC236}">
                <a16:creationId xmlns:a16="http://schemas.microsoft.com/office/drawing/2014/main" id="{A8704A28-E62C-2E4A-A2A4-AD85CB6126A2}"/>
              </a:ext>
            </a:extLst>
          </p:cNvPr>
          <p:cNvSpPr>
            <a:spLocks noGrp="1"/>
          </p:cNvSpPr>
          <p:nvPr>
            <p:ph type="title"/>
          </p:nvPr>
        </p:nvSpPr>
        <p:spPr>
          <a:xfrm>
            <a:off x="6409347" y="3045437"/>
            <a:ext cx="5726074" cy="610863"/>
          </a:xfrm>
        </p:spPr>
        <p:txBody>
          <a:bodyPr>
            <a:noAutofit/>
          </a:bodyPr>
          <a:lstStyle/>
          <a:p>
            <a:r>
              <a:rPr lang="en-US" sz="8000" dirty="0">
                <a:ln>
                  <a:solidFill>
                    <a:schemeClr val="bg2"/>
                  </a:solidFill>
                </a:ln>
              </a:rPr>
              <a:t>Questions?</a:t>
            </a:r>
          </a:p>
        </p:txBody>
      </p:sp>
      <p:cxnSp>
        <p:nvCxnSpPr>
          <p:cNvPr id="6" name="Straight Connector 5">
            <a:extLst>
              <a:ext uri="{FF2B5EF4-FFF2-40B4-BE49-F238E27FC236}">
                <a16:creationId xmlns:a16="http://schemas.microsoft.com/office/drawing/2014/main" id="{4D6EE753-BEBB-4348-896E-73627FDDCF64}"/>
              </a:ext>
              <a:ext uri="{C183D7F6-B498-43B3-948B-1728B52AA6E4}">
                <adec:decorative xmlns:adec="http://schemas.microsoft.com/office/drawing/2017/decorative" val="1"/>
              </a:ext>
            </a:extLst>
          </p:cNvPr>
          <p:cNvCxnSpPr>
            <a:cxnSpLocks/>
          </p:cNvCxnSpPr>
          <p:nvPr/>
        </p:nvCxnSpPr>
        <p:spPr>
          <a:xfrm>
            <a:off x="7194680" y="4003877"/>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9277314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F3D98-3C30-4CFC-8643-C81E829C8C25}"/>
              </a:ext>
            </a:extLst>
          </p:cNvPr>
          <p:cNvSpPr>
            <a:spLocks noGrp="1"/>
          </p:cNvSpPr>
          <p:nvPr>
            <p:ph type="title"/>
          </p:nvPr>
        </p:nvSpPr>
        <p:spPr/>
        <p:txBody>
          <a:bodyPr/>
          <a:lstStyle/>
          <a:p>
            <a:r>
              <a:rPr lang="en-US" dirty="0"/>
              <a:t>Thank you</a:t>
            </a:r>
          </a:p>
        </p:txBody>
      </p:sp>
      <p:pic>
        <p:nvPicPr>
          <p:cNvPr id="13" name="Picture Placeholder 12" descr="Long and short pencils">
            <a:extLst>
              <a:ext uri="{FF2B5EF4-FFF2-40B4-BE49-F238E27FC236}">
                <a16:creationId xmlns:a16="http://schemas.microsoft.com/office/drawing/2014/main" id="{EC944911-7CDD-41CC-A7F0-5B0CF85D545C}"/>
              </a:ext>
              <a:ext uri="{C183D7F6-B498-43B3-948B-1728B52AA6E4}">
                <adec:decorative xmlns:adec="http://schemas.microsoft.com/office/drawing/2017/decorative" val="0"/>
              </a:ext>
            </a:extLst>
          </p:cNvPr>
          <p:cNvPicPr>
            <a:picLocks noGrp="1" noChangeAspect="1"/>
          </p:cNvPicPr>
          <p:nvPr>
            <p:ph type="pic" sz="quarter" idx="13"/>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22676" r="22676"/>
          <a:stretch/>
        </p:blipFill>
        <p:spPr>
          <a:xfrm>
            <a:off x="0" y="0"/>
            <a:ext cx="5640224" cy="6880786"/>
          </a:xfrm>
        </p:spPr>
      </p:pic>
    </p:spTree>
    <p:extLst>
      <p:ext uri="{BB962C8B-B14F-4D97-AF65-F5344CB8AC3E}">
        <p14:creationId xmlns:p14="http://schemas.microsoft.com/office/powerpoint/2010/main" val="23366773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3724" y="344424"/>
            <a:ext cx="8003286" cy="768096"/>
          </a:xfrm>
        </p:spPr>
        <p:txBody>
          <a:bodyPr anchor="t">
            <a:noAutofit/>
          </a:bodyPr>
          <a:lstStyle/>
          <a:p>
            <a:r>
              <a:rPr lang="en-US" sz="4800"/>
              <a:t>Norms</a:t>
            </a:r>
          </a:p>
        </p:txBody>
      </p:sp>
      <p:sp>
        <p:nvSpPr>
          <p:cNvPr id="4" name="Slide Number Placeholder 3"/>
          <p:cNvSpPr>
            <a:spLocks noGrp="1"/>
          </p:cNvSpPr>
          <p:nvPr>
            <p:ph type="sldNum" sz="quarter" idx="12"/>
          </p:nvPr>
        </p:nvSpPr>
        <p:spPr>
          <a:xfrm>
            <a:off x="9733026" y="457200"/>
            <a:ext cx="740664" cy="274320"/>
          </a:xfrm>
        </p:spPr>
        <p:txBody>
          <a:bodyPr anchor="ctr">
            <a:norm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fld id="{3D6C3DC6-EF6E-8948-BFE6-808D46D584D8}" type="slidenum">
              <a:rPr kumimoji="0" lang="en-US" sz="900" b="0" i="0" u="none" strike="noStrike" kern="1200" cap="none" spc="0" normalizeH="0" baseline="0" noProof="0" smtClean="0">
                <a:ln>
                  <a:noFill/>
                </a:ln>
                <a:solidFill>
                  <a:srgbClr val="159839"/>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600"/>
                </a:spcAft>
                <a:buClrTx/>
                <a:buSzTx/>
                <a:buFontTx/>
                <a:buNone/>
                <a:tabLst/>
                <a:defRPr/>
              </a:pPr>
              <a:t>2</a:t>
            </a:fld>
            <a:endParaRPr kumimoji="0" lang="en-US" sz="900" b="0" i="0" u="none" strike="noStrike" kern="1200" cap="none" spc="0" normalizeH="0" baseline="0" noProof="0">
              <a:ln>
                <a:noFill/>
              </a:ln>
              <a:solidFill>
                <a:srgbClr val="159839"/>
              </a:solidFill>
              <a:effectLst/>
              <a:uLnTx/>
              <a:uFillTx/>
              <a:latin typeface="Arial" panose="020B0604020202020204" pitchFamily="34" charset="0"/>
              <a:ea typeface="+mn-ea"/>
              <a:cs typeface="Arial" panose="020B0604020202020204" pitchFamily="34" charset="0"/>
            </a:endParaRPr>
          </a:p>
        </p:txBody>
      </p:sp>
      <p:graphicFrame>
        <p:nvGraphicFramePr>
          <p:cNvPr id="6" name="Content Placeholder 2">
            <a:extLst>
              <a:ext uri="{FF2B5EF4-FFF2-40B4-BE49-F238E27FC236}">
                <a16:creationId xmlns:a16="http://schemas.microsoft.com/office/drawing/2014/main" id="{64119F18-171B-44BC-1A34-FB216F4D9923}"/>
              </a:ext>
            </a:extLst>
          </p:cNvPr>
          <p:cNvGraphicFramePr>
            <a:graphicFrameLocks noGrp="1"/>
          </p:cNvGraphicFramePr>
          <p:nvPr>
            <p:ph sz="half" idx="1"/>
          </p:nvPr>
        </p:nvGraphicFramePr>
        <p:xfrm>
          <a:off x="1338834" y="1171575"/>
          <a:ext cx="10053066" cy="5229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006969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C362551-B8E5-F415-BE86-46FB0F12D33B}"/>
              </a:ext>
            </a:extLst>
          </p:cNvPr>
          <p:cNvSpPr txBox="1">
            <a:spLocks/>
          </p:cNvSpPr>
          <p:nvPr/>
        </p:nvSpPr>
        <p:spPr>
          <a:xfrm>
            <a:off x="1063036" y="1279818"/>
            <a:ext cx="8555992" cy="610863"/>
          </a:xfrm>
          <a:prstGeom prst="rect">
            <a:avLst/>
          </a:prstGeom>
          <a:ln>
            <a:noFill/>
          </a:ln>
        </p:spPr>
        <p:txBody>
          <a:bodyPr vert="horz" lIns="0" tIns="0" rIns="0" bIns="0" rtlCol="0" anchor="t" anchorCtr="0">
            <a:noAutofit/>
          </a:bodyPr>
          <a:lstStyle>
            <a:lvl1pPr algn="l" defTabSz="914400" rtl="0" eaLnBrk="1" latinLnBrk="0" hangingPunct="1">
              <a:lnSpc>
                <a:spcPct val="100000"/>
              </a:lnSpc>
              <a:spcBef>
                <a:spcPct val="0"/>
              </a:spcBef>
              <a:buNone/>
              <a:defRPr sz="2800" b="0" i="0" kern="1200" spc="100" baseline="0">
                <a:solidFill>
                  <a:schemeClr val="bg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dirty="0">
                <a:solidFill>
                  <a:schemeClr val="tx2"/>
                </a:solidFill>
                <a:latin typeface="+mj-lt"/>
              </a:rPr>
              <a:t>Agenda</a:t>
            </a:r>
          </a:p>
        </p:txBody>
      </p:sp>
      <p:sp>
        <p:nvSpPr>
          <p:cNvPr id="6" name="TextBox 5">
            <a:extLst>
              <a:ext uri="{FF2B5EF4-FFF2-40B4-BE49-F238E27FC236}">
                <a16:creationId xmlns:a16="http://schemas.microsoft.com/office/drawing/2014/main" id="{06CDADEB-00EE-40BA-40D7-28F77329FAB7}"/>
              </a:ext>
            </a:extLst>
          </p:cNvPr>
          <p:cNvSpPr txBox="1"/>
          <p:nvPr/>
        </p:nvSpPr>
        <p:spPr>
          <a:xfrm>
            <a:off x="1576610" y="2238998"/>
            <a:ext cx="7528845" cy="3635547"/>
          </a:xfrm>
          <a:prstGeom prst="rect">
            <a:avLst/>
          </a:prstGeom>
          <a:noFill/>
        </p:spPr>
        <p:txBody>
          <a:bodyPr wrap="square" rtlCol="0">
            <a:spAutoFit/>
          </a:bodyPr>
          <a:lstStyle/>
          <a:p>
            <a:pPr marR="0" lvl="0">
              <a:lnSpc>
                <a:spcPct val="107000"/>
              </a:lnSpc>
              <a:spcBef>
                <a:spcPts val="0"/>
              </a:spcBef>
              <a:spcAft>
                <a:spcPts val="0"/>
              </a:spcAft>
              <a:buClr>
                <a:srgbClr val="D47B22"/>
              </a:buClr>
            </a:pPr>
            <a:endParaRPr lang="en-US" b="1" dirty="0">
              <a:solidFill>
                <a:schemeClr val="bg2"/>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Clr>
                <a:srgbClr val="D47B22"/>
              </a:buClr>
              <a:buFont typeface="+mj-lt"/>
              <a:buAutoNum type="romanUcPeriod"/>
            </a:pPr>
            <a:r>
              <a:rPr lang="en-US" b="1" dirty="0">
                <a:solidFill>
                  <a:schemeClr val="bg2"/>
                </a:solidFill>
                <a:effectLst/>
                <a:latin typeface="Calibri" panose="020F0502020204030204" pitchFamily="34" charset="0"/>
                <a:ea typeface="Calibri" panose="020F0502020204030204" pitchFamily="34" charset="0"/>
                <a:cs typeface="Arial" panose="020B0604020202020204" pitchFamily="34" charset="0"/>
              </a:rPr>
              <a:t>Action Items </a:t>
            </a:r>
            <a:endParaRPr lang="en-US"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UcPeriod"/>
            </a:pPr>
            <a:r>
              <a:rPr lang="en-US" b="1" dirty="0">
                <a:solidFill>
                  <a:schemeClr val="bg2"/>
                </a:solidFill>
                <a:effectLst/>
                <a:latin typeface="Calibri" panose="020F0502020204030204" pitchFamily="34" charset="0"/>
                <a:ea typeface="Calibri" panose="020F0502020204030204" pitchFamily="34" charset="0"/>
                <a:cs typeface="Arial" panose="020B0604020202020204" pitchFamily="34" charset="0"/>
              </a:rPr>
              <a:t>Approval of Agenda</a:t>
            </a:r>
            <a:endParaRPr lang="en-US"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UcPeriod"/>
            </a:pPr>
            <a:r>
              <a:rPr lang="en-US" b="1" dirty="0">
                <a:solidFill>
                  <a:schemeClr val="bg2"/>
                </a:solidFill>
                <a:effectLst/>
                <a:latin typeface="Calibri" panose="020F0502020204030204" pitchFamily="34" charset="0"/>
                <a:ea typeface="Calibri" panose="020F0502020204030204" pitchFamily="34" charset="0"/>
                <a:cs typeface="Arial" panose="020B0604020202020204" pitchFamily="34" charset="0"/>
              </a:rPr>
              <a:t>Approval of Previous Minutes </a:t>
            </a:r>
            <a:endParaRPr lang="en-US"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UcPeriod"/>
            </a:pPr>
            <a:r>
              <a:rPr lang="en-US" b="1" dirty="0">
                <a:solidFill>
                  <a:schemeClr val="bg2"/>
                </a:solidFill>
                <a:effectLst/>
                <a:latin typeface="Calibri" panose="020F0502020204030204" pitchFamily="34" charset="0"/>
                <a:ea typeface="Calibri" panose="020F0502020204030204" pitchFamily="34" charset="0"/>
                <a:cs typeface="Arial" panose="020B0604020202020204" pitchFamily="34" charset="0"/>
              </a:rPr>
              <a:t>Budget Approval </a:t>
            </a:r>
            <a:endParaRPr lang="en-US"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Clr>
                <a:srgbClr val="D47B22"/>
              </a:buClr>
              <a:buFont typeface="+mj-lt"/>
              <a:buAutoNum type="romanUcPeriod"/>
            </a:pPr>
            <a:r>
              <a:rPr lang="en-US" b="1" dirty="0">
                <a:solidFill>
                  <a:schemeClr val="bg2"/>
                </a:solidFill>
                <a:effectLst/>
                <a:latin typeface="Calibri" panose="020F0502020204030204" pitchFamily="34" charset="0"/>
                <a:ea typeface="Calibri" panose="020F0502020204030204" pitchFamily="34" charset="0"/>
                <a:cs typeface="Arial" panose="020B0604020202020204" pitchFamily="34" charset="0"/>
              </a:rPr>
              <a:t>Discussion Items </a:t>
            </a:r>
            <a:endParaRPr lang="en-US"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UcPeriod"/>
            </a:pPr>
            <a:r>
              <a:rPr lang="en-US" b="1" dirty="0">
                <a:solidFill>
                  <a:schemeClr val="bg2"/>
                </a:solidFill>
                <a:effectLst/>
                <a:latin typeface="Calibri" panose="020F0502020204030204" pitchFamily="34" charset="0"/>
                <a:ea typeface="Calibri" panose="020F0502020204030204" pitchFamily="34" charset="0"/>
                <a:cs typeface="Arial" panose="020B0604020202020204" pitchFamily="34" charset="0"/>
              </a:rPr>
              <a:t>Presentation of the final budget </a:t>
            </a:r>
            <a:endParaRPr lang="en-US"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Clr>
                <a:srgbClr val="D47B22"/>
              </a:buClr>
              <a:buFont typeface="+mj-lt"/>
              <a:buAutoNum type="romanUcPeriod"/>
            </a:pPr>
            <a:r>
              <a:rPr lang="en-US" b="1" dirty="0">
                <a:solidFill>
                  <a:schemeClr val="bg2"/>
                </a:solidFill>
                <a:effectLst/>
                <a:latin typeface="Calibri" panose="020F0502020204030204" pitchFamily="34" charset="0"/>
                <a:ea typeface="Calibri" panose="020F0502020204030204" pitchFamily="34" charset="0"/>
                <a:cs typeface="Arial" panose="020B0604020202020204" pitchFamily="34" charset="0"/>
              </a:rPr>
              <a:t>Information Items </a:t>
            </a:r>
            <a:endParaRPr lang="en-US"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UcPeriod"/>
            </a:pPr>
            <a:r>
              <a:rPr lang="en-US" b="1" dirty="0">
                <a:solidFill>
                  <a:schemeClr val="bg2"/>
                </a:solidFill>
                <a:effectLst/>
                <a:latin typeface="Calibri" panose="020F0502020204030204" pitchFamily="34" charset="0"/>
                <a:ea typeface="Calibri" panose="020F0502020204030204" pitchFamily="34" charset="0"/>
                <a:cs typeface="Arial" panose="020B0604020202020204" pitchFamily="34" charset="0"/>
              </a:rPr>
              <a:t>Principal’s Report</a:t>
            </a:r>
            <a:endParaRPr lang="en-US"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marL="1143000" lvl="2" indent="-228600">
              <a:lnSpc>
                <a:spcPct val="107000"/>
              </a:lnSpc>
              <a:buFont typeface="+mj-lt"/>
              <a:buAutoNum type="romanLcPeriod"/>
            </a:pPr>
            <a:r>
              <a:rPr lang="en-US" b="1" dirty="0">
                <a:solidFill>
                  <a:schemeClr val="bg2"/>
                </a:solidFill>
                <a:effectLst/>
                <a:latin typeface="Calibri" panose="020F0502020204030204" pitchFamily="34" charset="0"/>
                <a:ea typeface="Calibri" panose="020F0502020204030204" pitchFamily="34" charset="0"/>
                <a:cs typeface="Arial" panose="020B0604020202020204" pitchFamily="34" charset="0"/>
              </a:rPr>
              <a:t>BASC-3 Results</a:t>
            </a:r>
            <a:endParaRPr lang="en-US"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solidFill>
                  <a:schemeClr val="bg2"/>
                </a:solidFill>
                <a:effectLst/>
                <a:latin typeface="Calibri" panose="020F0502020204030204" pitchFamily="34" charset="0"/>
                <a:ea typeface="Calibri" panose="020F0502020204030204" pitchFamily="34" charset="0"/>
                <a:cs typeface="Arial" panose="020B0604020202020204" pitchFamily="34" charset="0"/>
              </a:rPr>
              <a:t>Spring ACES Presentation</a:t>
            </a:r>
            <a:endParaRPr lang="en-US"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Clr>
                <a:srgbClr val="D47B22"/>
              </a:buClr>
              <a:buFont typeface="+mj-lt"/>
              <a:buAutoNum type="romanUcPeriod"/>
            </a:pPr>
            <a:r>
              <a:rPr lang="en-US" b="1" dirty="0">
                <a:solidFill>
                  <a:schemeClr val="bg2"/>
                </a:solidFill>
                <a:effectLst/>
                <a:latin typeface="Calibri" panose="020F0502020204030204" pitchFamily="34" charset="0"/>
                <a:ea typeface="Calibri" panose="020F0502020204030204" pitchFamily="34" charset="0"/>
                <a:cs typeface="Arial" panose="020B0604020202020204" pitchFamily="34" charset="0"/>
              </a:rPr>
              <a:t>Announcements</a:t>
            </a:r>
            <a:endParaRPr lang="en-US"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917693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B9DD71D-7B60-5589-FEAD-C3CE0EAF572B}"/>
              </a:ext>
            </a:extLst>
          </p:cNvPr>
          <p:cNvSpPr>
            <a:spLocks noGrp="1"/>
          </p:cNvSpPr>
          <p:nvPr>
            <p:ph type="sldNum" sz="quarter" idx="16"/>
          </p:nvPr>
        </p:nvSpPr>
        <p:spPr/>
        <p:txBody>
          <a:bodyPr/>
          <a:lstStyle/>
          <a:p>
            <a:fld id="{294A09A9-5501-47C1-A89A-A340965A2BE2}" type="slidenum">
              <a:rPr lang="en-US" smtClean="0"/>
              <a:pPr/>
              <a:t>4</a:t>
            </a:fld>
            <a:endParaRPr lang="en-US" dirty="0">
              <a:latin typeface="+mn-lt"/>
            </a:endParaRPr>
          </a:p>
        </p:txBody>
      </p:sp>
      <p:graphicFrame>
        <p:nvGraphicFramePr>
          <p:cNvPr id="6" name="Diagram 5">
            <a:extLst>
              <a:ext uri="{FF2B5EF4-FFF2-40B4-BE49-F238E27FC236}">
                <a16:creationId xmlns:a16="http://schemas.microsoft.com/office/drawing/2014/main" id="{1A7A9B56-DE59-41C8-AEB9-4693CDB25467}"/>
              </a:ext>
            </a:extLst>
          </p:cNvPr>
          <p:cNvGraphicFramePr/>
          <p:nvPr>
            <p:extLst>
              <p:ext uri="{D42A27DB-BD31-4B8C-83A1-F6EECF244321}">
                <p14:modId xmlns:p14="http://schemas.microsoft.com/office/powerpoint/2010/main" val="48419433"/>
              </p:ext>
            </p:extLst>
          </p:nvPr>
        </p:nvGraphicFramePr>
        <p:xfrm>
          <a:off x="692211" y="1578836"/>
          <a:ext cx="10280590" cy="37003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1">
            <a:extLst>
              <a:ext uri="{FF2B5EF4-FFF2-40B4-BE49-F238E27FC236}">
                <a16:creationId xmlns:a16="http://schemas.microsoft.com/office/drawing/2014/main" id="{27B7B7F2-D019-81C3-0227-6C82BF1E753A}"/>
              </a:ext>
            </a:extLst>
          </p:cNvPr>
          <p:cNvSpPr txBox="1">
            <a:spLocks/>
          </p:cNvSpPr>
          <p:nvPr/>
        </p:nvSpPr>
        <p:spPr>
          <a:xfrm>
            <a:off x="2297399" y="463105"/>
            <a:ext cx="6556249" cy="831576"/>
          </a:xfrm>
          <a:prstGeom prst="rect">
            <a:avLst/>
          </a:prstGeom>
        </p:spPr>
        <p:txBody>
          <a:bodyPr vert="horz" lIns="68580" tIns="34290" rIns="68580" bIns="3429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sz="3000" b="1" dirty="0">
                <a:solidFill>
                  <a:prstClr val="black"/>
                </a:solidFill>
                <a:latin typeface="Trebuchet MS" panose="020B0603020202020204" pitchFamily="34" charset="0"/>
              </a:rPr>
              <a:t>Overview of FY ‘24 GO Team Budget Process</a:t>
            </a:r>
          </a:p>
        </p:txBody>
      </p:sp>
      <p:pic>
        <p:nvPicPr>
          <p:cNvPr id="8" name="Picture 4" descr="Image result for you are here">
            <a:extLst>
              <a:ext uri="{FF2B5EF4-FFF2-40B4-BE49-F238E27FC236}">
                <a16:creationId xmlns:a16="http://schemas.microsoft.com/office/drawing/2014/main" id="{98052085-6CA2-5B2D-012D-2A2B327044D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819118" y="290557"/>
            <a:ext cx="925153" cy="134957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496E25E6-62C7-D1BC-4526-C73110DAE8E4}"/>
              </a:ext>
            </a:extLst>
          </p:cNvPr>
          <p:cNvSpPr/>
          <p:nvPr/>
        </p:nvSpPr>
        <p:spPr>
          <a:xfrm>
            <a:off x="3574990" y="5563319"/>
            <a:ext cx="5042019" cy="584775"/>
          </a:xfrm>
          <a:prstGeom prst="rect">
            <a:avLst/>
          </a:prstGeom>
          <a:ln w="38100">
            <a:solidFill>
              <a:schemeClr val="accent1"/>
            </a:solidFill>
          </a:ln>
        </p:spPr>
        <p:txBody>
          <a:bodyPr wrap="square">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black"/>
                </a:solidFill>
                <a:effectLst/>
                <a:uLnTx/>
                <a:uFillTx/>
                <a:latin typeface="Calibri"/>
              </a:rPr>
              <a:t>GO Teams are encouraged to have ongoing conversations about the school’s budget.</a:t>
            </a:r>
          </a:p>
        </p:txBody>
      </p:sp>
      <p:pic>
        <p:nvPicPr>
          <p:cNvPr id="11" name="Picture 10">
            <a:extLst>
              <a:ext uri="{FF2B5EF4-FFF2-40B4-BE49-F238E27FC236}">
                <a16:creationId xmlns:a16="http://schemas.microsoft.com/office/drawing/2014/main" id="{AACD9CEE-6340-9D01-3D77-10E478F2ADE1}"/>
              </a:ext>
            </a:extLst>
          </p:cNvPr>
          <p:cNvPicPr>
            <a:picLocks noChangeAspect="1"/>
          </p:cNvPicPr>
          <p:nvPr/>
        </p:nvPicPr>
        <p:blipFill>
          <a:blip r:embed="rId8">
            <a:duotone>
              <a:schemeClr val="accent3">
                <a:shade val="45000"/>
                <a:satMod val="135000"/>
              </a:schemeClr>
              <a:prstClr val="white"/>
            </a:duotone>
          </a:blip>
          <a:stretch>
            <a:fillRect/>
          </a:stretch>
        </p:blipFill>
        <p:spPr>
          <a:xfrm>
            <a:off x="767664" y="970918"/>
            <a:ext cx="1828797" cy="2235596"/>
          </a:xfrm>
          <a:prstGeom prst="rect">
            <a:avLst/>
          </a:prstGeom>
        </p:spPr>
      </p:pic>
    </p:spTree>
    <p:extLst>
      <p:ext uri="{BB962C8B-B14F-4D97-AF65-F5344CB8AC3E}">
        <p14:creationId xmlns:p14="http://schemas.microsoft.com/office/powerpoint/2010/main" val="32653146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6381454A-2A6F-F94B-431D-19723E9428B6}"/>
              </a:ext>
            </a:extLst>
          </p:cNvPr>
          <p:cNvSpPr>
            <a:spLocks noGrp="1"/>
          </p:cNvSpPr>
          <p:nvPr>
            <p:ph type="sldNum" sz="quarter" idx="16"/>
          </p:nvPr>
        </p:nvSpPr>
        <p:spPr/>
        <p:txBody>
          <a:bodyPr/>
          <a:lstStyle/>
          <a:p>
            <a:fld id="{294A09A9-5501-47C1-A89A-A340965A2BE2}" type="slidenum">
              <a:rPr lang="en-US" smtClean="0"/>
              <a:pPr/>
              <a:t>5</a:t>
            </a:fld>
            <a:endParaRPr lang="en-US" dirty="0">
              <a:latin typeface="+mn-lt"/>
            </a:endParaRPr>
          </a:p>
        </p:txBody>
      </p:sp>
      <p:sp>
        <p:nvSpPr>
          <p:cNvPr id="10" name="Shape 105">
            <a:extLst>
              <a:ext uri="{FF2B5EF4-FFF2-40B4-BE49-F238E27FC236}">
                <a16:creationId xmlns:a16="http://schemas.microsoft.com/office/drawing/2014/main" id="{3DE32BC2-01B1-C34B-7941-53742F911BE0}"/>
              </a:ext>
            </a:extLst>
          </p:cNvPr>
          <p:cNvSpPr txBox="1">
            <a:spLocks/>
          </p:cNvSpPr>
          <p:nvPr/>
        </p:nvSpPr>
        <p:spPr>
          <a:xfrm>
            <a:off x="2214785" y="170328"/>
            <a:ext cx="8057260" cy="103694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chemeClr val="accent1"/>
              </a:buClr>
              <a:buSzPts val="3600"/>
              <a:buFont typeface="Trebuchet MS"/>
              <a:buNone/>
              <a:defRPr sz="3600" b="0" i="0" u="none" strike="noStrike" cap="none">
                <a:solidFill>
                  <a:schemeClr val="accent1"/>
                </a:solidFill>
                <a:latin typeface="Trebuchet MS"/>
                <a:ea typeface="Trebuchet MS"/>
                <a:cs typeface="Trebuchet MS"/>
                <a:sym typeface="Trebuchet MS"/>
              </a:defRPr>
            </a:lvl1pPr>
            <a:lvl2pPr marR="0" lvl="1" algn="l" rtl="0" eaLnBrk="1" hangingPunct="1">
              <a:lnSpc>
                <a:spcPct val="100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2pPr>
            <a:lvl3pPr marR="0" lvl="2" algn="l" rtl="0" eaLnBrk="1" hangingPunct="1">
              <a:lnSpc>
                <a:spcPct val="100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3pPr>
            <a:lvl4pPr marR="0" lvl="3" algn="l" rtl="0" eaLnBrk="1" hangingPunct="1">
              <a:lnSpc>
                <a:spcPct val="100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4pPr>
            <a:lvl5pPr marR="0" lvl="4" algn="l" rtl="0" eaLnBrk="1" hangingPunct="1">
              <a:lnSpc>
                <a:spcPct val="100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5pPr>
            <a:lvl6pPr marR="0" lvl="5" algn="l" rtl="0" eaLnBrk="1" hangingPunct="1">
              <a:lnSpc>
                <a:spcPct val="100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6pPr>
            <a:lvl7pPr marR="0" lvl="6" algn="l" rtl="0" eaLnBrk="1" hangingPunct="1">
              <a:lnSpc>
                <a:spcPct val="100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7pPr>
            <a:lvl8pPr marR="0" lvl="7" algn="l" rtl="0" eaLnBrk="1" hangingPunct="1">
              <a:lnSpc>
                <a:spcPct val="100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8pPr>
            <a:lvl9pPr marR="0" lvl="8" algn="l" rtl="0" eaLnBrk="1" hangingPunct="1">
              <a:lnSpc>
                <a:spcPct val="100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ysClr val="windowText" lastClr="000000"/>
              </a:buClr>
              <a:buSzPct val="25000"/>
              <a:buFont typeface="Calibri"/>
              <a:buNone/>
              <a:tabLst/>
              <a:defRPr/>
            </a:pPr>
            <a:r>
              <a:rPr kumimoji="0" lang="en-US" sz="4200" b="1" i="0" u="sng" strike="noStrike" kern="0" cap="none" spc="0" normalizeH="0" baseline="0" noProof="0">
                <a:ln>
                  <a:noFill/>
                </a:ln>
                <a:solidFill>
                  <a:sysClr val="windowText" lastClr="000000"/>
                </a:solidFill>
                <a:effectLst/>
                <a:uLnTx/>
                <a:uFillTx/>
                <a:latin typeface="Trebuchet MS"/>
                <a:sym typeface="Calibri"/>
              </a:rPr>
              <a:t>Budget </a:t>
            </a:r>
            <a:r>
              <a:rPr kumimoji="0" lang="en-US" sz="4200" b="1" i="0" u="sng" strike="noStrike" kern="0" cap="none" spc="0" normalizeH="0" baseline="0" noProof="0">
                <a:ln>
                  <a:noFill/>
                </a:ln>
                <a:solidFill>
                  <a:sysClr val="windowText" lastClr="000000"/>
                </a:solidFill>
                <a:effectLst/>
                <a:uLnTx/>
                <a:uFillTx/>
                <a:latin typeface="Trebuchet MS"/>
                <a:sym typeface="Trebuchet MS"/>
              </a:rPr>
              <a:t>Approval </a:t>
            </a:r>
            <a:r>
              <a:rPr kumimoji="0" lang="en-US" sz="4200" b="1" i="0" u="sng" strike="noStrike" kern="0" cap="none" spc="0" normalizeH="0" baseline="0" noProof="0">
                <a:ln>
                  <a:noFill/>
                </a:ln>
                <a:solidFill>
                  <a:sysClr val="windowText" lastClr="000000"/>
                </a:solidFill>
                <a:effectLst/>
                <a:uLnTx/>
                <a:uFillTx/>
                <a:latin typeface="Trebuchet MS"/>
                <a:sym typeface="Calibri"/>
              </a:rPr>
              <a:t>Meeting</a:t>
            </a:r>
            <a:endParaRPr kumimoji="0" lang="en-US" sz="4200" b="1" i="0" u="sng" strike="noStrike" kern="0" cap="none" spc="0" normalizeH="0" baseline="0" noProof="0" dirty="0">
              <a:ln>
                <a:noFill/>
              </a:ln>
              <a:solidFill>
                <a:sysClr val="windowText" lastClr="000000"/>
              </a:solidFill>
              <a:effectLst/>
              <a:uLnTx/>
              <a:uFillTx/>
              <a:latin typeface="Trebuchet MS"/>
              <a:sym typeface="Calibri"/>
            </a:endParaRPr>
          </a:p>
        </p:txBody>
      </p:sp>
      <p:sp>
        <p:nvSpPr>
          <p:cNvPr id="11" name="Shape 106">
            <a:extLst>
              <a:ext uri="{FF2B5EF4-FFF2-40B4-BE49-F238E27FC236}">
                <a16:creationId xmlns:a16="http://schemas.microsoft.com/office/drawing/2014/main" id="{C544319C-E753-CB89-951A-1A79FFB1BD8F}"/>
              </a:ext>
            </a:extLst>
          </p:cNvPr>
          <p:cNvSpPr txBox="1">
            <a:spLocks/>
          </p:cNvSpPr>
          <p:nvPr/>
        </p:nvSpPr>
        <p:spPr>
          <a:xfrm>
            <a:off x="2214785" y="1167213"/>
            <a:ext cx="8791254" cy="5512324"/>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20038" algn="l" rtl="0" eaLnBrk="1" hangingPunct="1">
              <a:lnSpc>
                <a:spcPct val="100000"/>
              </a:lnSpc>
              <a:spcBef>
                <a:spcPts val="1000"/>
              </a:spcBef>
              <a:spcAft>
                <a:spcPts val="0"/>
              </a:spcAft>
              <a:buClr>
                <a:schemeClr val="accent1"/>
              </a:buClr>
              <a:buSzPts val="1440"/>
              <a:buFont typeface="Noto Sans Symbols"/>
              <a:buChar char="▶"/>
              <a:defRPr sz="1800" b="0" i="0" u="none" strike="noStrike" cap="none">
                <a:solidFill>
                  <a:srgbClr val="3F3F3F"/>
                </a:solidFill>
                <a:latin typeface="Trebuchet MS"/>
                <a:ea typeface="Trebuchet MS"/>
                <a:cs typeface="Trebuchet MS"/>
                <a:sym typeface="Trebuchet MS"/>
              </a:defRPr>
            </a:lvl1pPr>
            <a:lvl2pPr marL="914400" marR="0" lvl="1" indent="-309880" algn="l" rtl="0" eaLnBrk="1" hangingPunct="1">
              <a:lnSpc>
                <a:spcPct val="100000"/>
              </a:lnSpc>
              <a:spcBef>
                <a:spcPts val="1000"/>
              </a:spcBef>
              <a:spcAft>
                <a:spcPts val="0"/>
              </a:spcAft>
              <a:buClr>
                <a:schemeClr val="accent1"/>
              </a:buClr>
              <a:buSzPts val="1280"/>
              <a:buFont typeface="Noto Sans Symbols"/>
              <a:buChar char="▶"/>
              <a:defRPr sz="1600" b="0" i="0" u="none" strike="noStrike" cap="none">
                <a:solidFill>
                  <a:srgbClr val="3F3F3F"/>
                </a:solidFill>
                <a:latin typeface="Trebuchet MS"/>
                <a:ea typeface="Trebuchet MS"/>
                <a:cs typeface="Trebuchet MS"/>
                <a:sym typeface="Trebuchet MS"/>
              </a:defRPr>
            </a:lvl2pPr>
            <a:lvl3pPr marL="1371600" marR="0" lvl="2" indent="-299719" algn="l" rtl="0" eaLnBrk="1" hangingPunct="1">
              <a:lnSpc>
                <a:spcPct val="100000"/>
              </a:lnSpc>
              <a:spcBef>
                <a:spcPts val="1000"/>
              </a:spcBef>
              <a:spcAft>
                <a:spcPts val="0"/>
              </a:spcAft>
              <a:buClr>
                <a:schemeClr val="accent1"/>
              </a:buClr>
              <a:buSzPts val="1120"/>
              <a:buFont typeface="Noto Sans Symbols"/>
              <a:buChar char="▶"/>
              <a:defRPr sz="1400" b="0" i="0" u="none" strike="noStrike" cap="none">
                <a:solidFill>
                  <a:srgbClr val="3F3F3F"/>
                </a:solidFill>
                <a:latin typeface="Trebuchet MS"/>
                <a:ea typeface="Trebuchet MS"/>
                <a:cs typeface="Trebuchet MS"/>
                <a:sym typeface="Trebuchet MS"/>
              </a:defRPr>
            </a:lvl3pPr>
            <a:lvl4pPr marL="1828800" marR="0" lvl="3" indent="-289560" algn="l" rtl="0" eaLnBrk="1" hangingPunct="1">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4pPr>
            <a:lvl5pPr marL="2286000" marR="0" lvl="4" indent="-289560" algn="l" rtl="0" eaLnBrk="1" hangingPunct="1">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5pPr>
            <a:lvl6pPr marL="2743200" marR="0" lvl="5" indent="-289560" algn="l" rtl="0" eaLnBrk="1" hangingPunct="1">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rtl="0" eaLnBrk="1" hangingPunct="1">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rtl="0" eaLnBrk="1" hangingPunct="1">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rtl="0" eaLnBrk="1" hangingPunct="1">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pPr marL="63500" marR="0" lvl="0" indent="0" algn="l" defTabSz="914400" rtl="0" eaLnBrk="1" fontAlgn="auto" latinLnBrk="0" hangingPunct="1">
              <a:lnSpc>
                <a:spcPct val="100000"/>
              </a:lnSpc>
              <a:spcBef>
                <a:spcPts val="600"/>
              </a:spcBef>
              <a:spcAft>
                <a:spcPts val="0"/>
              </a:spcAft>
              <a:buClr>
                <a:srgbClr val="0083A9"/>
              </a:buClr>
              <a:buSzPct val="100000"/>
              <a:buFont typeface="Noto Sans Symbols"/>
              <a:buNone/>
              <a:tabLst/>
              <a:defRPr/>
            </a:pPr>
            <a:r>
              <a:rPr kumimoji="0" lang="en-US" sz="2500" b="1" i="0" u="sng" strike="noStrike" kern="0" cap="none" spc="0" normalizeH="0" baseline="0" noProof="0" dirty="0">
                <a:ln>
                  <a:noFill/>
                </a:ln>
                <a:solidFill>
                  <a:srgbClr val="DA7B22">
                    <a:lumMod val="75000"/>
                  </a:srgbClr>
                </a:solidFill>
                <a:effectLst/>
                <a:uLnTx/>
                <a:uFillTx/>
                <a:latin typeface="Trebuchet MS"/>
                <a:sym typeface="Trebuchet MS"/>
              </a:rPr>
              <a:t>What</a:t>
            </a:r>
          </a:p>
          <a:p>
            <a:pPr marL="520700" marR="0" lvl="0" indent="-457200" algn="l" defTabSz="914400" rtl="0" eaLnBrk="1" fontAlgn="auto" latinLnBrk="0" hangingPunct="1">
              <a:lnSpc>
                <a:spcPct val="100000"/>
              </a:lnSpc>
              <a:spcBef>
                <a:spcPts val="600"/>
              </a:spcBef>
              <a:spcAft>
                <a:spcPts val="0"/>
              </a:spcAft>
              <a:buClr>
                <a:srgbClr val="0083A9"/>
              </a:buClr>
              <a:buSzPct val="100000"/>
              <a:buFont typeface="Noto Sans Symbols"/>
              <a:buChar char="▶"/>
              <a:tabLst/>
              <a:defRPr/>
            </a:pPr>
            <a:r>
              <a:rPr kumimoji="0" lang="en-US" sz="2400" b="0" i="0" u="none" strike="noStrike" kern="0" cap="none" spc="0" normalizeH="0" baseline="0" noProof="0" dirty="0">
                <a:ln>
                  <a:noFill/>
                </a:ln>
                <a:solidFill>
                  <a:srgbClr val="3F3F3F"/>
                </a:solidFill>
                <a:effectLst/>
                <a:uLnTx/>
                <a:uFillTx/>
                <a:latin typeface="Trebuchet MS"/>
                <a:sym typeface="Trebuchet MS"/>
              </a:rPr>
              <a:t>During this meeting GO Teams will review the budget, which should be updated based on feedback from the staffing conference, Associate Superintendents, and key leaders. After review, GO Teams will need to </a:t>
            </a:r>
            <a:r>
              <a:rPr kumimoji="0" lang="en-US" sz="2400" b="1" i="0" u="none" strike="noStrike" kern="0" cap="none" spc="0" normalizeH="0" baseline="0" noProof="0" dirty="0">
                <a:ln>
                  <a:noFill/>
                </a:ln>
                <a:solidFill>
                  <a:srgbClr val="DA7B22"/>
                </a:solidFill>
                <a:effectLst/>
                <a:uLnTx/>
                <a:uFillTx/>
                <a:latin typeface="Trebuchet MS"/>
                <a:sym typeface="Trebuchet MS"/>
              </a:rPr>
              <a:t>take action</a:t>
            </a:r>
            <a:r>
              <a:rPr kumimoji="0" lang="en-US" sz="2400" b="0" i="0" u="none" strike="noStrike" kern="0" cap="none" spc="0" normalizeH="0" baseline="0" noProof="0" dirty="0">
                <a:ln>
                  <a:noFill/>
                </a:ln>
                <a:solidFill>
                  <a:srgbClr val="DA7B22"/>
                </a:solidFill>
                <a:effectLst/>
                <a:uLnTx/>
                <a:uFillTx/>
                <a:latin typeface="Trebuchet MS"/>
                <a:sym typeface="Trebuchet MS"/>
              </a:rPr>
              <a:t> </a:t>
            </a:r>
            <a:r>
              <a:rPr kumimoji="0" lang="en-US" sz="2400" b="0" i="0" u="none" strike="noStrike" kern="0" cap="none" spc="0" normalizeH="0" baseline="0" noProof="0" dirty="0">
                <a:ln>
                  <a:noFill/>
                </a:ln>
                <a:solidFill>
                  <a:srgbClr val="3F3F3F"/>
                </a:solidFill>
                <a:effectLst/>
                <a:uLnTx/>
                <a:uFillTx/>
                <a:latin typeface="Trebuchet MS"/>
                <a:sym typeface="Trebuchet MS"/>
              </a:rPr>
              <a:t>(i.e., vote) on the FY24 Budget.  </a:t>
            </a:r>
          </a:p>
          <a:p>
            <a:pPr marL="63500" marR="0" lvl="0" indent="0" algn="l" defTabSz="914400" rtl="0" eaLnBrk="1" fontAlgn="auto" latinLnBrk="0" hangingPunct="1">
              <a:lnSpc>
                <a:spcPct val="100000"/>
              </a:lnSpc>
              <a:spcBef>
                <a:spcPts val="600"/>
              </a:spcBef>
              <a:spcAft>
                <a:spcPts val="0"/>
              </a:spcAft>
              <a:buClr>
                <a:srgbClr val="0083A9"/>
              </a:buClr>
              <a:buSzPct val="100000"/>
              <a:buFont typeface="Noto Sans Symbols"/>
              <a:buNone/>
              <a:tabLst/>
              <a:defRPr/>
            </a:pPr>
            <a:r>
              <a:rPr kumimoji="0" lang="en-US" sz="2500" b="1" i="0" u="sng" strike="noStrike" kern="0" cap="none" spc="0" normalizeH="0" baseline="0" noProof="0" dirty="0">
                <a:ln>
                  <a:noFill/>
                </a:ln>
                <a:solidFill>
                  <a:srgbClr val="DA7B22">
                    <a:lumMod val="75000"/>
                  </a:srgbClr>
                </a:solidFill>
                <a:effectLst/>
                <a:uLnTx/>
                <a:uFillTx/>
                <a:latin typeface="Trebuchet MS"/>
                <a:sym typeface="Trebuchet MS"/>
              </a:rPr>
              <a:t>Why</a:t>
            </a:r>
          </a:p>
          <a:p>
            <a:pPr marL="520700" marR="0" lvl="0" indent="-457200" algn="l" defTabSz="914400" rtl="0" eaLnBrk="1" fontAlgn="auto" latinLnBrk="0" hangingPunct="1">
              <a:lnSpc>
                <a:spcPct val="100000"/>
              </a:lnSpc>
              <a:spcBef>
                <a:spcPts val="600"/>
              </a:spcBef>
              <a:spcAft>
                <a:spcPts val="0"/>
              </a:spcAft>
              <a:buClr>
                <a:srgbClr val="0083A9"/>
              </a:buClr>
              <a:buSzPct val="100000"/>
              <a:buFont typeface="Noto Sans Symbols"/>
              <a:buChar char="▶"/>
              <a:tabLst/>
              <a:defRPr/>
            </a:pPr>
            <a:r>
              <a:rPr kumimoji="0" lang="en-US" sz="2400" b="0" i="0" u="none" strike="noStrike" kern="0" cap="none" spc="0" normalizeH="0" baseline="0" noProof="0" dirty="0">
                <a:ln>
                  <a:noFill/>
                </a:ln>
                <a:solidFill>
                  <a:srgbClr val="3F3F3F"/>
                </a:solidFill>
                <a:effectLst/>
                <a:uLnTx/>
                <a:uFillTx/>
                <a:latin typeface="Trebuchet MS"/>
                <a:sym typeface="Trebuchet MS"/>
              </a:rPr>
              <a:t>Principals will present the final budget recommendations for GO Team approval. </a:t>
            </a:r>
            <a:endParaRPr kumimoji="0" lang="en-US" sz="2400" b="1" i="0" u="sng" strike="noStrike" kern="0" cap="none" spc="0" normalizeH="0" baseline="0" noProof="0" dirty="0">
              <a:ln>
                <a:noFill/>
              </a:ln>
              <a:solidFill>
                <a:srgbClr val="3F3F3F"/>
              </a:solidFill>
              <a:effectLst/>
              <a:uLnTx/>
              <a:uFillTx/>
              <a:latin typeface="Trebuchet MS"/>
              <a:sym typeface="Trebuchet MS"/>
            </a:endParaRPr>
          </a:p>
          <a:p>
            <a:pPr marL="63500" marR="0" lvl="0" indent="0" algn="l" defTabSz="914400" rtl="0" eaLnBrk="1" fontAlgn="auto" latinLnBrk="0" hangingPunct="1">
              <a:lnSpc>
                <a:spcPct val="100000"/>
              </a:lnSpc>
              <a:spcBef>
                <a:spcPts val="600"/>
              </a:spcBef>
              <a:spcAft>
                <a:spcPts val="0"/>
              </a:spcAft>
              <a:buClr>
                <a:srgbClr val="0083A9"/>
              </a:buClr>
              <a:buSzPct val="100000"/>
              <a:buFont typeface="Noto Sans Symbols"/>
              <a:buNone/>
              <a:tabLst/>
              <a:defRPr/>
            </a:pPr>
            <a:r>
              <a:rPr kumimoji="0" lang="en-US" sz="2500" b="1" i="0" u="sng" strike="noStrike" kern="0" cap="none" spc="0" normalizeH="0" baseline="0" noProof="0" dirty="0">
                <a:ln>
                  <a:noFill/>
                </a:ln>
                <a:solidFill>
                  <a:srgbClr val="DA7B22">
                    <a:lumMod val="75000"/>
                  </a:srgbClr>
                </a:solidFill>
                <a:effectLst/>
                <a:uLnTx/>
                <a:uFillTx/>
                <a:latin typeface="Trebuchet MS"/>
                <a:sym typeface="Trebuchet MS"/>
              </a:rPr>
              <a:t>When</a:t>
            </a:r>
          </a:p>
          <a:p>
            <a:pPr marL="520700" marR="0" lvl="0" indent="-457200" algn="l" defTabSz="914400" rtl="0" eaLnBrk="1" fontAlgn="auto" latinLnBrk="0" hangingPunct="1">
              <a:lnSpc>
                <a:spcPct val="100000"/>
              </a:lnSpc>
              <a:spcBef>
                <a:spcPts val="600"/>
              </a:spcBef>
              <a:spcAft>
                <a:spcPts val="0"/>
              </a:spcAft>
              <a:buClr>
                <a:srgbClr val="0083A9"/>
              </a:buClr>
              <a:buSzPct val="100000"/>
              <a:buFont typeface="Noto Sans Symbols"/>
              <a:buChar char="▶"/>
              <a:tabLst/>
              <a:defRPr/>
            </a:pPr>
            <a:r>
              <a:rPr kumimoji="0" lang="en-US" sz="2400" b="0" i="0" u="none" strike="noStrike" kern="0" cap="none" spc="0" normalizeH="0" baseline="0" noProof="0" dirty="0">
                <a:ln>
                  <a:noFill/>
                </a:ln>
                <a:solidFill>
                  <a:srgbClr val="3F3F3F"/>
                </a:solidFill>
                <a:effectLst/>
                <a:uLnTx/>
                <a:uFillTx/>
                <a:latin typeface="Trebuchet MS"/>
                <a:sym typeface="Trebuchet MS"/>
              </a:rPr>
              <a:t>All approval meetings </a:t>
            </a:r>
            <a:r>
              <a:rPr kumimoji="0" lang="en-US" sz="2400" b="1" i="0" u="none" strike="noStrike" kern="0" cap="none" spc="0" normalizeH="0" baseline="0" noProof="0" dirty="0">
                <a:ln>
                  <a:noFill/>
                </a:ln>
                <a:solidFill>
                  <a:srgbClr val="FF0000"/>
                </a:solidFill>
                <a:effectLst/>
                <a:uLnTx/>
                <a:uFillTx/>
                <a:latin typeface="Trebuchet MS"/>
                <a:sym typeface="Trebuchet MS"/>
              </a:rPr>
              <a:t>must</a:t>
            </a:r>
            <a:r>
              <a:rPr kumimoji="0" lang="en-US" sz="2400" b="0" i="0" u="none" strike="noStrike" kern="0" cap="none" spc="0" normalizeH="0" baseline="0" noProof="0" dirty="0">
                <a:ln>
                  <a:noFill/>
                </a:ln>
                <a:solidFill>
                  <a:srgbClr val="3F3F3F"/>
                </a:solidFill>
                <a:effectLst/>
                <a:uLnTx/>
                <a:uFillTx/>
                <a:latin typeface="Trebuchet MS"/>
                <a:sym typeface="Trebuchet MS"/>
              </a:rPr>
              <a:t> be held </a:t>
            </a:r>
            <a:r>
              <a:rPr kumimoji="0" lang="en-US" sz="2400" b="1" i="0" u="none" strike="noStrike" kern="0" cap="none" spc="0" normalizeH="0" baseline="0" noProof="0" dirty="0">
                <a:ln>
                  <a:noFill/>
                </a:ln>
                <a:solidFill>
                  <a:srgbClr val="FF0000"/>
                </a:solidFill>
                <a:effectLst/>
                <a:uLnTx/>
                <a:uFillTx/>
                <a:latin typeface="Trebuchet MS"/>
                <a:sym typeface="Trebuchet MS"/>
              </a:rPr>
              <a:t>after</a:t>
            </a:r>
            <a:r>
              <a:rPr kumimoji="0" lang="en-US" sz="2400" b="0" i="0" u="none" strike="noStrike" kern="0" cap="none" spc="0" normalizeH="0" baseline="0" noProof="0" dirty="0">
                <a:ln>
                  <a:noFill/>
                </a:ln>
                <a:solidFill>
                  <a:srgbClr val="3F3F3F"/>
                </a:solidFill>
                <a:effectLst/>
                <a:uLnTx/>
                <a:uFillTx/>
                <a:latin typeface="Trebuchet MS"/>
                <a:sym typeface="Trebuchet MS"/>
              </a:rPr>
              <a:t> staffing conferences. Budgets must be approved by </a:t>
            </a:r>
            <a:r>
              <a:rPr kumimoji="0" lang="en-US" sz="2400" b="1" i="0" u="none" strike="noStrike" kern="0" cap="none" spc="0" normalizeH="0" baseline="0" noProof="0" dirty="0">
                <a:ln>
                  <a:noFill/>
                </a:ln>
                <a:solidFill>
                  <a:srgbClr val="FF0000"/>
                </a:solidFill>
                <a:effectLst/>
                <a:uLnTx/>
                <a:uFillTx/>
                <a:latin typeface="Trebuchet MS"/>
                <a:sym typeface="Trebuchet MS"/>
              </a:rPr>
              <a:t>March 17</a:t>
            </a:r>
            <a:r>
              <a:rPr kumimoji="0" lang="en-US" sz="2400" b="1" i="0" u="none" strike="noStrike" kern="0" cap="none" spc="0" normalizeH="0" baseline="30000" noProof="0" dirty="0">
                <a:ln>
                  <a:noFill/>
                </a:ln>
                <a:solidFill>
                  <a:srgbClr val="FF0000"/>
                </a:solidFill>
                <a:effectLst/>
                <a:uLnTx/>
                <a:uFillTx/>
                <a:latin typeface="Trebuchet MS"/>
                <a:sym typeface="Trebuchet MS"/>
              </a:rPr>
              <a:t>th</a:t>
            </a:r>
            <a:r>
              <a:rPr kumimoji="0" lang="en-US" sz="2400" b="0" i="0" u="none" strike="noStrike" kern="0" cap="none" spc="0" normalizeH="0" baseline="0" noProof="0" dirty="0">
                <a:ln>
                  <a:noFill/>
                </a:ln>
                <a:solidFill>
                  <a:srgbClr val="3F3F3F"/>
                </a:solidFill>
                <a:effectLst/>
                <a:uLnTx/>
                <a:uFillTx/>
                <a:latin typeface="Trebuchet MS"/>
                <a:sym typeface="Trebuchet MS"/>
              </a:rPr>
              <a:t>. </a:t>
            </a:r>
          </a:p>
        </p:txBody>
      </p:sp>
      <p:sp>
        <p:nvSpPr>
          <p:cNvPr id="12" name="Slide Number Placeholder 2">
            <a:extLst>
              <a:ext uri="{FF2B5EF4-FFF2-40B4-BE49-F238E27FC236}">
                <a16:creationId xmlns:a16="http://schemas.microsoft.com/office/drawing/2014/main" id="{1E2E0806-DD09-99BF-8A12-10B6D79FEBB7}"/>
              </a:ext>
            </a:extLst>
          </p:cNvPr>
          <p:cNvSpPr txBox="1">
            <a:spLocks/>
          </p:cNvSpPr>
          <p:nvPr/>
        </p:nvSpPr>
        <p:spPr>
          <a:xfrm>
            <a:off x="1605185" y="24213"/>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SzPct val="25000"/>
            </a:pPr>
            <a:endParaRPr lang="en-US" sz="1200" dirty="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1229844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E49FFEA-D796-9564-4346-268C994E646F}"/>
              </a:ext>
            </a:extLst>
          </p:cNvPr>
          <p:cNvSpPr>
            <a:spLocks noGrp="1"/>
          </p:cNvSpPr>
          <p:nvPr>
            <p:ph type="title"/>
          </p:nvPr>
        </p:nvSpPr>
        <p:spPr>
          <a:xfrm>
            <a:off x="2914951" y="2604034"/>
            <a:ext cx="8306370" cy="1227425"/>
          </a:xfrm>
        </p:spPr>
        <p:txBody>
          <a:bodyPr>
            <a:noAutofit/>
          </a:bodyPr>
          <a:lstStyle/>
          <a:p>
            <a:r>
              <a:rPr lang="en-US" sz="8800" dirty="0">
                <a:ln>
                  <a:solidFill>
                    <a:schemeClr val="bg2"/>
                  </a:solidFill>
                </a:ln>
              </a:rPr>
              <a:t>Budget Review</a:t>
            </a:r>
          </a:p>
        </p:txBody>
      </p:sp>
    </p:spTree>
    <p:extLst>
      <p:ext uri="{BB962C8B-B14F-4D97-AF65-F5344CB8AC3E}">
        <p14:creationId xmlns:p14="http://schemas.microsoft.com/office/powerpoint/2010/main" val="27369182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41725" y="709358"/>
            <a:ext cx="8406158"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enorite"/>
              <a:ea typeface="+mn-ea"/>
              <a:cs typeface="+mn-cs"/>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1271" y="6219825"/>
            <a:ext cx="1160412" cy="523875"/>
          </a:xfrm>
          <a:prstGeom prst="rect">
            <a:avLst/>
          </a:prstGeom>
        </p:spPr>
      </p:pic>
      <p:sp>
        <p:nvSpPr>
          <p:cNvPr id="2" name="TextBox 1"/>
          <p:cNvSpPr txBox="1"/>
          <p:nvPr/>
        </p:nvSpPr>
        <p:spPr>
          <a:xfrm>
            <a:off x="2791067" y="86385"/>
            <a:ext cx="6392618"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1" u="none" strike="noStrike" kern="1200" cap="none" spc="0" normalizeH="0" baseline="0" noProof="0" dirty="0">
                <a:ln>
                  <a:noFill/>
                </a:ln>
                <a:solidFill>
                  <a:prstClr val="black"/>
                </a:solidFill>
                <a:effectLst/>
                <a:uLnTx/>
                <a:uFillTx/>
                <a:latin typeface="Tenorite"/>
                <a:ea typeface="+mn-ea"/>
                <a:cs typeface="+mn-cs"/>
              </a:rPr>
              <a:t>FY24 Budget Parameters</a:t>
            </a:r>
          </a:p>
        </p:txBody>
      </p:sp>
      <p:graphicFrame>
        <p:nvGraphicFramePr>
          <p:cNvPr id="4" name="Table 3"/>
          <p:cNvGraphicFramePr>
            <a:graphicFrameLocks noGrp="1"/>
          </p:cNvGraphicFramePr>
          <p:nvPr>
            <p:extLst>
              <p:ext uri="{D42A27DB-BD31-4B8C-83A1-F6EECF244321}">
                <p14:modId xmlns:p14="http://schemas.microsoft.com/office/powerpoint/2010/main" val="4160524012"/>
              </p:ext>
            </p:extLst>
          </p:nvPr>
        </p:nvGraphicFramePr>
        <p:xfrm>
          <a:off x="1964016" y="983679"/>
          <a:ext cx="8046720" cy="5405349"/>
        </p:xfrm>
        <a:graphic>
          <a:graphicData uri="http://schemas.openxmlformats.org/drawingml/2006/table">
            <a:tbl>
              <a:tblPr firstRow="1" bandRow="1">
                <a:tableStyleId>{5C22544A-7EE6-4342-B048-85BDC9FD1C3A}</a:tableStyleId>
              </a:tblPr>
              <a:tblGrid>
                <a:gridCol w="4023360">
                  <a:extLst>
                    <a:ext uri="{9D8B030D-6E8A-4147-A177-3AD203B41FA5}">
                      <a16:colId xmlns:a16="http://schemas.microsoft.com/office/drawing/2014/main" val="20000"/>
                    </a:ext>
                  </a:extLst>
                </a:gridCol>
                <a:gridCol w="4023360">
                  <a:extLst>
                    <a:ext uri="{9D8B030D-6E8A-4147-A177-3AD203B41FA5}">
                      <a16:colId xmlns:a16="http://schemas.microsoft.com/office/drawing/2014/main" val="20001"/>
                    </a:ext>
                  </a:extLst>
                </a:gridCol>
              </a:tblGrid>
              <a:tr h="594008">
                <a:tc>
                  <a:txBody>
                    <a:bodyPr/>
                    <a:lstStyle/>
                    <a:p>
                      <a:pPr algn="ctr"/>
                      <a:endParaRPr lang="en-US" sz="1750" dirty="0">
                        <a:latin typeface="Arial" panose="020B0604020202020204" pitchFamily="34" charset="0"/>
                        <a:cs typeface="Arial" panose="020B0604020202020204" pitchFamily="34" charset="0"/>
                      </a:endParaRPr>
                    </a:p>
                    <a:p>
                      <a:pPr algn="ctr"/>
                      <a:r>
                        <a:rPr lang="en-US" sz="1750" dirty="0">
                          <a:latin typeface="Arial" panose="020B0604020202020204" pitchFamily="34" charset="0"/>
                          <a:cs typeface="Arial" panose="020B0604020202020204" pitchFamily="34" charset="0"/>
                        </a:rPr>
                        <a:t>FY24 School Priorities</a:t>
                      </a:r>
                    </a:p>
                  </a:txBody>
                  <a:tcPr/>
                </a:tc>
                <a:tc>
                  <a:txBody>
                    <a:bodyPr/>
                    <a:lstStyle/>
                    <a:p>
                      <a:pPr algn="ctr"/>
                      <a:endParaRPr lang="en-US" sz="1750" dirty="0">
                        <a:latin typeface="Arial" panose="020B0604020202020204" pitchFamily="34" charset="0"/>
                        <a:cs typeface="Arial" panose="020B0604020202020204" pitchFamily="34" charset="0"/>
                      </a:endParaRPr>
                    </a:p>
                    <a:p>
                      <a:pPr algn="ctr"/>
                      <a:r>
                        <a:rPr lang="en-US" sz="1750" dirty="0">
                          <a:latin typeface="Arial" panose="020B0604020202020204" pitchFamily="34" charset="0"/>
                          <a:cs typeface="Arial" panose="020B0604020202020204" pitchFamily="34" charset="0"/>
                        </a:rPr>
                        <a:t>Rationale</a:t>
                      </a:r>
                    </a:p>
                  </a:txBody>
                  <a:tcPr/>
                </a:tc>
                <a:extLst>
                  <a:ext uri="{0D108BD9-81ED-4DB2-BD59-A6C34878D82A}">
                    <a16:rowId xmlns:a16="http://schemas.microsoft.com/office/drawing/2014/main" val="10000"/>
                  </a:ext>
                </a:extLst>
              </a:tr>
              <a:tr h="1354625">
                <a:tc>
                  <a:txBody>
                    <a:bodyPr/>
                    <a:lstStyle/>
                    <a:p>
                      <a:pPr algn="ctr"/>
                      <a:r>
                        <a:rPr lang="en-US" sz="2000" dirty="0"/>
                        <a:t>Increase the percent of students in grades 6-8 scoring proficient or above on the ELA GMAS by 3% from 15.3% to 18.3% by June 2023.</a:t>
                      </a:r>
                    </a:p>
                  </a:txBody>
                  <a:tcPr/>
                </a:tc>
                <a:tc>
                  <a:txBody>
                    <a:bodyPr/>
                    <a:lstStyle/>
                    <a:p>
                      <a:pPr algn="ctr"/>
                      <a:r>
                        <a:rPr lang="en-US" sz="2000" dirty="0"/>
                        <a:t>Implement the coaching cycle to improve instruction based</a:t>
                      </a:r>
                    </a:p>
                    <a:p>
                      <a:pPr algn="ctr"/>
                      <a:r>
                        <a:rPr lang="en-US" sz="2000" dirty="0"/>
                        <a:t>on classroom observation and student performance.</a:t>
                      </a:r>
                    </a:p>
                  </a:txBody>
                  <a:tcPr/>
                </a:tc>
                <a:extLst>
                  <a:ext uri="{0D108BD9-81ED-4DB2-BD59-A6C34878D82A}">
                    <a16:rowId xmlns:a16="http://schemas.microsoft.com/office/drawing/2014/main" val="10001"/>
                  </a:ext>
                </a:extLst>
              </a:tr>
              <a:tr h="1101087">
                <a:tc>
                  <a:txBody>
                    <a:bodyPr/>
                    <a:lstStyle/>
                    <a:p>
                      <a:pPr algn="ctr"/>
                      <a:r>
                        <a:rPr lang="en-US" sz="2000" dirty="0"/>
                        <a:t>Increase the percent of students in grades 6-8 scoring proficient or above on the MATH GMAS by 3% from 15% to 18% by June 2023.</a:t>
                      </a:r>
                      <a:r>
                        <a:rPr lang="en-US" sz="2000" baseline="0" dirty="0"/>
                        <a:t>.  </a:t>
                      </a:r>
                      <a:endParaRPr lang="en-US" sz="2000" dirty="0"/>
                    </a:p>
                  </a:txBody>
                  <a:tcPr/>
                </a:tc>
                <a:tc>
                  <a:txBody>
                    <a:bodyPr/>
                    <a:lstStyle/>
                    <a:p>
                      <a:pPr algn="ctr"/>
                      <a:r>
                        <a:rPr lang="en-US" sz="2000" dirty="0"/>
                        <a:t>Provide differentiated job-embedded professional learning</a:t>
                      </a:r>
                    </a:p>
                    <a:p>
                      <a:pPr algn="ctr"/>
                      <a:r>
                        <a:rPr lang="en-US" sz="2000" dirty="0"/>
                        <a:t>on curricular resources (amplify, text, </a:t>
                      </a:r>
                      <a:r>
                        <a:rPr lang="en-US" sz="2000" dirty="0" err="1"/>
                        <a:t>etc</a:t>
                      </a:r>
                      <a:r>
                        <a:rPr lang="en-US" sz="2000" dirty="0"/>
                        <a:t>)</a:t>
                      </a:r>
                    </a:p>
                  </a:txBody>
                  <a:tcPr/>
                </a:tc>
                <a:extLst>
                  <a:ext uri="{0D108BD9-81ED-4DB2-BD59-A6C34878D82A}">
                    <a16:rowId xmlns:a16="http://schemas.microsoft.com/office/drawing/2014/main" val="10002"/>
                  </a:ext>
                </a:extLst>
              </a:tr>
              <a:tr h="2115244">
                <a:tc>
                  <a:txBody>
                    <a:bodyPr/>
                    <a:lstStyle/>
                    <a:p>
                      <a:pPr algn="ctr"/>
                      <a:r>
                        <a:rPr lang="en-US" sz="1750" dirty="0"/>
                        <a:t>Attend to the mental and social well being of students in order to Increase student attendance (CCRPI) from 79.3% to 85% by June 2023.</a:t>
                      </a:r>
                    </a:p>
                  </a:txBody>
                  <a:tcPr/>
                </a:tc>
                <a:tc>
                  <a:txBody>
                    <a:bodyPr/>
                    <a:lstStyle/>
                    <a:p>
                      <a:pPr algn="ctr"/>
                      <a:r>
                        <a:rPr lang="en-US" sz="1750" dirty="0"/>
                        <a:t>The CARE Team will refine and monitor attendance</a:t>
                      </a:r>
                    </a:p>
                    <a:p>
                      <a:pPr algn="ctr"/>
                      <a:r>
                        <a:rPr lang="en-US" sz="1750" dirty="0"/>
                        <a:t>initiatives and student wellness with comprehensive wrap</a:t>
                      </a:r>
                    </a:p>
                    <a:p>
                      <a:pPr algn="ctr"/>
                      <a:r>
                        <a:rPr lang="en-US" sz="1750" dirty="0"/>
                        <a:t>around supports.</a:t>
                      </a:r>
                    </a:p>
                  </a:txBody>
                  <a:tcPr/>
                </a:tc>
                <a:extLst>
                  <a:ext uri="{0D108BD9-81ED-4DB2-BD59-A6C34878D82A}">
                    <a16:rowId xmlns:a16="http://schemas.microsoft.com/office/drawing/2014/main" val="10003"/>
                  </a:ext>
                </a:extLst>
              </a:tr>
            </a:tbl>
          </a:graphicData>
        </a:graphic>
      </p:graphicFrame>
      <p:sp>
        <p:nvSpPr>
          <p:cNvPr id="5" name="Slide Number Placeholder 4"/>
          <p:cNvSpPr>
            <a:spLocks noGrp="1"/>
          </p:cNvSpPr>
          <p:nvPr>
            <p:ph type="sldNum" sz="quarter" idx="12"/>
          </p:nvPr>
        </p:nvSpPr>
        <p:spPr>
          <a:xfrm>
            <a:off x="9733026" y="457200"/>
            <a:ext cx="740664" cy="274320"/>
          </a:xfrm>
          <a:prstGeom prst="rect">
            <a:avLst/>
          </a:prstGeom>
        </p:spPr>
        <p:txBody>
          <a:bodyPr vert="horz" lIns="91440" tIns="45720" rIns="91440" bIns="45720" rtlCol="0" anchor="ctr">
            <a:noAutofit/>
          </a:bodyPr>
          <a:lstStyle>
            <a:defPPr>
              <a:defRPr lang="en-US"/>
            </a:defPPr>
            <a:lvl1pPr marL="0" algn="ctr" defTabSz="457200" rtl="0" eaLnBrk="1" latinLnBrk="0" hangingPunct="1">
              <a:defRPr sz="900" kern="1200">
                <a:solidFill>
                  <a:schemeClr val="accent6"/>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AEC10A0C-BB77-FD4A-8FA4-D4334D01E3A4}" type="slidenum">
              <a:rPr kumimoji="0" lang="en-US" sz="900" b="0" i="0" u="none" strike="noStrike" kern="1200" cap="none" spc="0" normalizeH="0" baseline="0" noProof="0">
                <a:ln>
                  <a:noFill/>
                </a:ln>
                <a:solidFill>
                  <a:srgbClr val="159839"/>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7</a:t>
            </a:fld>
            <a:endParaRPr kumimoji="0" lang="en-US" sz="900" b="0" i="0" u="none" strike="noStrike" kern="1200" cap="none" spc="0" normalizeH="0" baseline="0" noProof="0">
              <a:ln>
                <a:noFill/>
              </a:ln>
              <a:solidFill>
                <a:srgbClr val="159839"/>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2901033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353F689-2E51-BF4F-AE47-7CEB7CC4C52A}"/>
              </a:ext>
            </a:extLst>
          </p:cNvPr>
          <p:cNvSpPr>
            <a:spLocks noGrp="1"/>
          </p:cNvSpPr>
          <p:nvPr>
            <p:ph type="title"/>
          </p:nvPr>
        </p:nvSpPr>
        <p:spPr/>
        <p:txBody>
          <a:bodyPr>
            <a:normAutofit fontScale="90000"/>
          </a:bodyPr>
          <a:lstStyle/>
          <a:p>
            <a:r>
              <a:rPr lang="en-US" dirty="0"/>
              <a:t>Staffing Conference Changes</a:t>
            </a:r>
          </a:p>
        </p:txBody>
      </p:sp>
      <p:sp>
        <p:nvSpPr>
          <p:cNvPr id="4" name="Text Placeholder 3">
            <a:extLst>
              <a:ext uri="{FF2B5EF4-FFF2-40B4-BE49-F238E27FC236}">
                <a16:creationId xmlns:a16="http://schemas.microsoft.com/office/drawing/2014/main" id="{A17F80A9-6337-524E-AC61-32C5AFEE8E6D}"/>
              </a:ext>
            </a:extLst>
          </p:cNvPr>
          <p:cNvSpPr>
            <a:spLocks noGrp="1"/>
          </p:cNvSpPr>
          <p:nvPr>
            <p:ph type="body" sz="quarter" idx="11"/>
          </p:nvPr>
        </p:nvSpPr>
        <p:spPr>
          <a:xfrm>
            <a:off x="952499" y="2289362"/>
            <a:ext cx="4572001" cy="2846659"/>
          </a:xfrm>
        </p:spPr>
        <p:txBody>
          <a:bodyPr/>
          <a:lstStyle/>
          <a:p>
            <a:r>
              <a:rPr lang="en-US" sz="2400" dirty="0"/>
              <a:t>There were changes made to the draft budget we discussed at our last meeting. </a:t>
            </a:r>
          </a:p>
          <a:p>
            <a:r>
              <a:rPr lang="en-US" sz="2400" dirty="0"/>
              <a:t>These changes reflect an allocation change of + $32,000.</a:t>
            </a:r>
          </a:p>
        </p:txBody>
      </p:sp>
      <p:sp>
        <p:nvSpPr>
          <p:cNvPr id="7" name="Slide Number Placeholder 6">
            <a:extLst>
              <a:ext uri="{FF2B5EF4-FFF2-40B4-BE49-F238E27FC236}">
                <a16:creationId xmlns:a16="http://schemas.microsoft.com/office/drawing/2014/main" id="{F37669F0-EA6D-6B46-AF0E-A9C2D1F223DB}"/>
              </a:ext>
            </a:extLst>
          </p:cNvPr>
          <p:cNvSpPr>
            <a:spLocks noGrp="1"/>
          </p:cNvSpPr>
          <p:nvPr>
            <p:ph type="sldNum" sz="quarter" idx="16"/>
          </p:nvPr>
        </p:nvSpPr>
        <p:spPr>
          <a:xfrm>
            <a:off x="964023" y="6332220"/>
            <a:ext cx="523240" cy="247651"/>
          </a:xfrm>
        </p:spPr>
        <p:txBody>
          <a:bodyPr/>
          <a:lstStyle/>
          <a:p>
            <a:fld id="{294A09A9-5501-47C1-A89A-A340965A2BE2}" type="slidenum">
              <a:rPr lang="en-US" smtClean="0"/>
              <a:pPr/>
              <a:t>8</a:t>
            </a:fld>
            <a:endParaRPr lang="en-US" dirty="0"/>
          </a:p>
        </p:txBody>
      </p:sp>
      <p:pic>
        <p:nvPicPr>
          <p:cNvPr id="53" name="Picture Placeholder 52">
            <a:extLst>
              <a:ext uri="{FF2B5EF4-FFF2-40B4-BE49-F238E27FC236}">
                <a16:creationId xmlns:a16="http://schemas.microsoft.com/office/drawing/2014/main" id="{CAC9EF15-08A3-406D-9236-76A5454D5F8A}"/>
              </a:ext>
            </a:extLst>
          </p:cNvPr>
          <p:cNvPicPr>
            <a:picLocks noGrp="1" noChangeAspect="1"/>
          </p:cNvPicPr>
          <p:nvPr>
            <p:ph type="pic" sz="quarter" idx="13"/>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p:blipFill>
        <p:spPr/>
      </p:pic>
      <p:sp>
        <p:nvSpPr>
          <p:cNvPr id="2" name="TextBox 1">
            <a:extLst>
              <a:ext uri="{FF2B5EF4-FFF2-40B4-BE49-F238E27FC236}">
                <a16:creationId xmlns:a16="http://schemas.microsoft.com/office/drawing/2014/main" id="{70252EB7-4C52-E872-4D62-6A1FB8E3A791}"/>
              </a:ext>
            </a:extLst>
          </p:cNvPr>
          <p:cNvSpPr txBox="1"/>
          <p:nvPr/>
        </p:nvSpPr>
        <p:spPr>
          <a:xfrm>
            <a:off x="6511895" y="452927"/>
            <a:ext cx="3349952" cy="3139321"/>
          </a:xfrm>
          <a:prstGeom prst="rect">
            <a:avLst/>
          </a:prstGeom>
          <a:solidFill>
            <a:schemeClr val="accent5"/>
          </a:solidFill>
          <a:ln w="57150">
            <a:solidFill>
              <a:schemeClr val="accent1"/>
            </a:solidFill>
          </a:ln>
        </p:spPr>
        <p:txBody>
          <a:bodyPr wrap="square" rtlCol="0">
            <a:spAutoFit/>
          </a:bodyPr>
          <a:lstStyle/>
          <a:p>
            <a:r>
              <a:rPr lang="en-US" b="1" u="sng" dirty="0"/>
              <a:t>Principals</a:t>
            </a:r>
            <a:r>
              <a:rPr lang="en-US" i="1" dirty="0"/>
              <a:t> –indicate on this slide if there were any changes made to your budget proposal at your staffing conference.  If there were no changes, please just cover the </a:t>
            </a:r>
            <a:r>
              <a:rPr lang="en-US" b="1" dirty="0"/>
              <a:t>Budget by Function</a:t>
            </a:r>
            <a:r>
              <a:rPr lang="en-US" dirty="0"/>
              <a:t> </a:t>
            </a:r>
            <a:r>
              <a:rPr lang="en-US" i="1" dirty="0"/>
              <a:t>on slides 7 &amp; 8 as a quick summary for your GO Team.  If there were changes, please summarize for your team and then discuss the </a:t>
            </a:r>
            <a:r>
              <a:rPr lang="en-US" b="1" dirty="0">
                <a:solidFill>
                  <a:schemeClr val="accent4"/>
                </a:solidFill>
              </a:rPr>
              <a:t>NEW</a:t>
            </a:r>
            <a:r>
              <a:rPr lang="en-US" i="1" dirty="0"/>
              <a:t> </a:t>
            </a:r>
            <a:r>
              <a:rPr lang="en-US" b="1" dirty="0"/>
              <a:t>Budget by Function</a:t>
            </a:r>
            <a:r>
              <a:rPr lang="en-US" dirty="0"/>
              <a:t> </a:t>
            </a:r>
            <a:r>
              <a:rPr lang="en-US" i="1" dirty="0"/>
              <a:t>values</a:t>
            </a:r>
            <a:r>
              <a:rPr lang="en-US" dirty="0"/>
              <a:t>.</a:t>
            </a:r>
            <a:endParaRPr lang="en-US" i="1" dirty="0"/>
          </a:p>
        </p:txBody>
      </p:sp>
    </p:spTree>
    <p:extLst>
      <p:ext uri="{BB962C8B-B14F-4D97-AF65-F5344CB8AC3E}">
        <p14:creationId xmlns:p14="http://schemas.microsoft.com/office/powerpoint/2010/main" val="30120056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22DF8-59D4-D94D-8ED9-F2F319899DBF}"/>
              </a:ext>
            </a:extLst>
          </p:cNvPr>
          <p:cNvSpPr>
            <a:spLocks noGrp="1"/>
          </p:cNvSpPr>
          <p:nvPr>
            <p:ph type="title"/>
          </p:nvPr>
        </p:nvSpPr>
        <p:spPr>
          <a:xfrm>
            <a:off x="486159" y="412939"/>
            <a:ext cx="8555992" cy="610863"/>
          </a:xfrm>
        </p:spPr>
        <p:txBody>
          <a:bodyPr>
            <a:normAutofit/>
          </a:bodyPr>
          <a:lstStyle/>
          <a:p>
            <a:r>
              <a:rPr lang="en-US" dirty="0">
                <a:solidFill>
                  <a:schemeClr val="tx2"/>
                </a:solidFill>
              </a:rPr>
              <a:t>Summary of Changes</a:t>
            </a:r>
          </a:p>
        </p:txBody>
      </p:sp>
      <p:sp>
        <p:nvSpPr>
          <p:cNvPr id="5" name="Slide Number Placeholder 4">
            <a:extLst>
              <a:ext uri="{FF2B5EF4-FFF2-40B4-BE49-F238E27FC236}">
                <a16:creationId xmlns:a16="http://schemas.microsoft.com/office/drawing/2014/main" id="{AB744071-0CE2-7746-9315-22EC28A0F462}"/>
              </a:ext>
            </a:extLst>
          </p:cNvPr>
          <p:cNvSpPr>
            <a:spLocks noGrp="1"/>
          </p:cNvSpPr>
          <p:nvPr>
            <p:ph type="sldNum" sz="quarter" idx="23"/>
          </p:nvPr>
        </p:nvSpPr>
        <p:spPr>
          <a:xfrm>
            <a:off x="971550" y="6332220"/>
            <a:ext cx="523240" cy="247651"/>
          </a:xfrm>
        </p:spPr>
        <p:txBody>
          <a:bodyPr/>
          <a:lstStyle/>
          <a:p>
            <a:fld id="{294A09A9-5501-47C1-A89A-A340965A2BE2}" type="slidenum">
              <a:rPr lang="en-US" smtClean="0"/>
              <a:pPr/>
              <a:t>9</a:t>
            </a:fld>
            <a:endParaRPr lang="en-US" dirty="0"/>
          </a:p>
        </p:txBody>
      </p:sp>
      <p:sp>
        <p:nvSpPr>
          <p:cNvPr id="3" name="Date Placeholder 2">
            <a:extLst>
              <a:ext uri="{FF2B5EF4-FFF2-40B4-BE49-F238E27FC236}">
                <a16:creationId xmlns:a16="http://schemas.microsoft.com/office/drawing/2014/main" id="{4D5B7634-ADBA-124F-B8CA-431F07F18D44}"/>
              </a:ext>
            </a:extLst>
          </p:cNvPr>
          <p:cNvSpPr>
            <a:spLocks noGrp="1"/>
          </p:cNvSpPr>
          <p:nvPr>
            <p:ph type="dt" sz="half" idx="4294967295"/>
          </p:nvPr>
        </p:nvSpPr>
        <p:spPr>
          <a:xfrm>
            <a:off x="2992120" y="6332220"/>
            <a:ext cx="1313180" cy="247651"/>
          </a:xfrm>
          <a:prstGeom prst="rect">
            <a:avLst/>
          </a:prstGeom>
        </p:spPr>
        <p:txBody>
          <a:bodyPr/>
          <a:lstStyle/>
          <a:p>
            <a:fld id="{6FCA8E82-58CD-E045-8B98-B7A85B79B752}" type="datetime4">
              <a:rPr lang="en-US" smtClean="0"/>
              <a:pPr/>
              <a:t>March 16, 2023</a:t>
            </a:fld>
            <a:endParaRPr lang="en-US" dirty="0"/>
          </a:p>
        </p:txBody>
      </p:sp>
      <p:graphicFrame>
        <p:nvGraphicFramePr>
          <p:cNvPr id="26" name="Table 26">
            <a:extLst>
              <a:ext uri="{FF2B5EF4-FFF2-40B4-BE49-F238E27FC236}">
                <a16:creationId xmlns:a16="http://schemas.microsoft.com/office/drawing/2014/main" id="{B96184F6-836E-6E70-0F9E-86E879C57E15}"/>
              </a:ext>
            </a:extLst>
          </p:cNvPr>
          <p:cNvGraphicFramePr>
            <a:graphicFrameLocks noGrp="1"/>
          </p:cNvGraphicFramePr>
          <p:nvPr>
            <p:extLst>
              <p:ext uri="{D42A27DB-BD31-4B8C-83A1-F6EECF244321}">
                <p14:modId xmlns:p14="http://schemas.microsoft.com/office/powerpoint/2010/main" val="941852533"/>
              </p:ext>
            </p:extLst>
          </p:nvPr>
        </p:nvGraphicFramePr>
        <p:xfrm>
          <a:off x="486159" y="1954229"/>
          <a:ext cx="10272996" cy="3787370"/>
        </p:xfrm>
        <a:graphic>
          <a:graphicData uri="http://schemas.openxmlformats.org/drawingml/2006/table">
            <a:tbl>
              <a:tblPr firstRow="1" bandRow="1">
                <a:tableStyleId>{073A0DAA-6AF3-43AB-8588-CEC1D06C72B9}</a:tableStyleId>
              </a:tblPr>
              <a:tblGrid>
                <a:gridCol w="5136498">
                  <a:extLst>
                    <a:ext uri="{9D8B030D-6E8A-4147-A177-3AD203B41FA5}">
                      <a16:colId xmlns:a16="http://schemas.microsoft.com/office/drawing/2014/main" val="315162181"/>
                    </a:ext>
                  </a:extLst>
                </a:gridCol>
                <a:gridCol w="5136498">
                  <a:extLst>
                    <a:ext uri="{9D8B030D-6E8A-4147-A177-3AD203B41FA5}">
                      <a16:colId xmlns:a16="http://schemas.microsoft.com/office/drawing/2014/main" val="2319497927"/>
                    </a:ext>
                  </a:extLst>
                </a:gridCol>
              </a:tblGrid>
              <a:tr h="574594">
                <a:tc>
                  <a:txBody>
                    <a:bodyPr/>
                    <a:lstStyle/>
                    <a:p>
                      <a:pPr algn="ctr"/>
                      <a:r>
                        <a:rPr lang="en-US" sz="2000" dirty="0"/>
                        <a:t>Change at Staffing Conference</a:t>
                      </a:r>
                    </a:p>
                  </a:txBody>
                  <a:tcPr anchor="ctr"/>
                </a:tc>
                <a:tc>
                  <a:txBody>
                    <a:bodyPr/>
                    <a:lstStyle/>
                    <a:p>
                      <a:pPr algn="ctr"/>
                      <a:r>
                        <a:rPr lang="en-US" sz="2000" dirty="0"/>
                        <a:t>Impact to Proposed Budget</a:t>
                      </a:r>
                    </a:p>
                  </a:txBody>
                  <a:tcPr anchor="ctr"/>
                </a:tc>
                <a:extLst>
                  <a:ext uri="{0D108BD9-81ED-4DB2-BD59-A6C34878D82A}">
                    <a16:rowId xmlns:a16="http://schemas.microsoft.com/office/drawing/2014/main" val="1636317800"/>
                  </a:ext>
                </a:extLst>
              </a:tr>
              <a:tr h="574594">
                <a:tc>
                  <a:txBody>
                    <a:bodyPr/>
                    <a:lstStyle/>
                    <a:p>
                      <a:r>
                        <a:rPr lang="en-US" dirty="0">
                          <a:solidFill>
                            <a:srgbClr val="000000"/>
                          </a:solidFill>
                        </a:rPr>
                        <a:t>Included a Signature Program Specialist</a:t>
                      </a:r>
                    </a:p>
                  </a:txBody>
                  <a:tcPr/>
                </a:tc>
                <a:tc>
                  <a:txBody>
                    <a:bodyPr/>
                    <a:lstStyle/>
                    <a:p>
                      <a:r>
                        <a:rPr lang="en-US" dirty="0">
                          <a:solidFill>
                            <a:srgbClr val="000000"/>
                          </a:solidFill>
                        </a:rPr>
                        <a:t>Funds from the Title I Holdback budget line was released giving us enough funds to fund our Signature Program Specialist position.</a:t>
                      </a:r>
                    </a:p>
                  </a:txBody>
                  <a:tcPr/>
                </a:tc>
                <a:extLst>
                  <a:ext uri="{0D108BD9-81ED-4DB2-BD59-A6C34878D82A}">
                    <a16:rowId xmlns:a16="http://schemas.microsoft.com/office/drawing/2014/main" val="400216019"/>
                  </a:ext>
                </a:extLst>
              </a:tr>
              <a:tr h="574594">
                <a:tc>
                  <a:txBody>
                    <a:bodyPr/>
                    <a:lstStyle/>
                    <a:p>
                      <a:endParaRPr lang="en-US" dirty="0">
                        <a:solidFill>
                          <a:srgbClr val="000000"/>
                        </a:solidFill>
                      </a:endParaRPr>
                    </a:p>
                  </a:txBody>
                  <a:tcPr/>
                </a:tc>
                <a:tc>
                  <a:txBody>
                    <a:bodyPr/>
                    <a:lstStyle/>
                    <a:p>
                      <a:endParaRPr lang="en-US" dirty="0">
                        <a:solidFill>
                          <a:srgbClr val="000000"/>
                        </a:solidFill>
                      </a:endParaRPr>
                    </a:p>
                  </a:txBody>
                  <a:tcPr/>
                </a:tc>
                <a:extLst>
                  <a:ext uri="{0D108BD9-81ED-4DB2-BD59-A6C34878D82A}">
                    <a16:rowId xmlns:a16="http://schemas.microsoft.com/office/drawing/2014/main" val="2776471190"/>
                  </a:ext>
                </a:extLst>
              </a:tr>
              <a:tr h="574594">
                <a:tc>
                  <a:txBody>
                    <a:bodyPr/>
                    <a:lstStyle/>
                    <a:p>
                      <a:endParaRPr lang="en-US">
                        <a:solidFill>
                          <a:srgbClr val="000000"/>
                        </a:solidFill>
                      </a:endParaRPr>
                    </a:p>
                  </a:txBody>
                  <a:tcPr/>
                </a:tc>
                <a:tc>
                  <a:txBody>
                    <a:bodyPr/>
                    <a:lstStyle/>
                    <a:p>
                      <a:endParaRPr lang="en-US" dirty="0">
                        <a:solidFill>
                          <a:srgbClr val="000000"/>
                        </a:solidFill>
                      </a:endParaRPr>
                    </a:p>
                  </a:txBody>
                  <a:tcPr/>
                </a:tc>
                <a:extLst>
                  <a:ext uri="{0D108BD9-81ED-4DB2-BD59-A6C34878D82A}">
                    <a16:rowId xmlns:a16="http://schemas.microsoft.com/office/drawing/2014/main" val="382406536"/>
                  </a:ext>
                </a:extLst>
              </a:tr>
              <a:tr h="574594">
                <a:tc>
                  <a:txBody>
                    <a:bodyPr/>
                    <a:lstStyle/>
                    <a:p>
                      <a:endParaRPr lang="en-US">
                        <a:solidFill>
                          <a:srgbClr val="000000"/>
                        </a:solidFill>
                      </a:endParaRPr>
                    </a:p>
                  </a:txBody>
                  <a:tcPr/>
                </a:tc>
                <a:tc>
                  <a:txBody>
                    <a:bodyPr/>
                    <a:lstStyle/>
                    <a:p>
                      <a:endParaRPr lang="en-US" dirty="0">
                        <a:solidFill>
                          <a:srgbClr val="000000"/>
                        </a:solidFill>
                      </a:endParaRPr>
                    </a:p>
                  </a:txBody>
                  <a:tcPr/>
                </a:tc>
                <a:extLst>
                  <a:ext uri="{0D108BD9-81ED-4DB2-BD59-A6C34878D82A}">
                    <a16:rowId xmlns:a16="http://schemas.microsoft.com/office/drawing/2014/main" val="957636386"/>
                  </a:ext>
                </a:extLst>
              </a:tr>
              <a:tr h="574594">
                <a:tc>
                  <a:txBody>
                    <a:bodyPr/>
                    <a:lstStyle/>
                    <a:p>
                      <a:endParaRPr lang="en-US">
                        <a:solidFill>
                          <a:srgbClr val="000000"/>
                        </a:solidFill>
                      </a:endParaRPr>
                    </a:p>
                  </a:txBody>
                  <a:tcPr/>
                </a:tc>
                <a:tc>
                  <a:txBody>
                    <a:bodyPr/>
                    <a:lstStyle/>
                    <a:p>
                      <a:endParaRPr lang="en-US" dirty="0">
                        <a:solidFill>
                          <a:srgbClr val="000000"/>
                        </a:solidFill>
                      </a:endParaRPr>
                    </a:p>
                  </a:txBody>
                  <a:tcPr/>
                </a:tc>
                <a:extLst>
                  <a:ext uri="{0D108BD9-81ED-4DB2-BD59-A6C34878D82A}">
                    <a16:rowId xmlns:a16="http://schemas.microsoft.com/office/drawing/2014/main" val="999313731"/>
                  </a:ext>
                </a:extLst>
              </a:tr>
            </a:tbl>
          </a:graphicData>
        </a:graphic>
      </p:graphicFrame>
    </p:spTree>
    <p:extLst>
      <p:ext uri="{BB962C8B-B14F-4D97-AF65-F5344CB8AC3E}">
        <p14:creationId xmlns:p14="http://schemas.microsoft.com/office/powerpoint/2010/main" val="1664250397"/>
      </p:ext>
    </p:extLst>
  </p:cSld>
  <p:clrMapOvr>
    <a:masterClrMapping/>
  </p:clrMapOvr>
</p:sld>
</file>

<file path=ppt/theme/theme1.xml><?xml version="1.0" encoding="utf-8"?>
<a:theme xmlns:a="http://schemas.openxmlformats.org/drawingml/2006/main" name="Theme1">
  <a:themeElements>
    <a:clrScheme name="APS 7">
      <a:dk1>
        <a:srgbClr val="44546A"/>
      </a:dk1>
      <a:lt1>
        <a:sysClr val="window" lastClr="FFFFFF"/>
      </a:lt1>
      <a:dk2>
        <a:srgbClr val="44546A"/>
      </a:dk2>
      <a:lt2>
        <a:srgbClr val="0083A9"/>
      </a:lt2>
      <a:accent1>
        <a:srgbClr val="A91A92"/>
      </a:accent1>
      <a:accent2>
        <a:srgbClr val="A5A5A5"/>
      </a:accent2>
      <a:accent3>
        <a:srgbClr val="DA7B22"/>
      </a:accent3>
      <a:accent4>
        <a:srgbClr val="F3CF45"/>
      </a:accent4>
      <a:accent5>
        <a:srgbClr val="70AD47"/>
      </a:accent5>
      <a:accent6>
        <a:srgbClr val="F3CF45"/>
      </a:accent6>
      <a:hlink>
        <a:srgbClr val="0083A9"/>
      </a:hlink>
      <a:folHlink>
        <a:srgbClr val="DA7B22"/>
      </a:folHlink>
    </a:clrScheme>
    <a:fontScheme name="Custom 175">
      <a:majorFont>
        <a:latin typeface="Franklin Gothic Demi"/>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wissPresentation C_Win32_MW_JS_SL_v2.potx" id="{230A82CA-9023-4220-9E5B-0E652CF31B20}" vid="{96196EC2-C392-482E-BF29-9BD12A62668F}"/>
    </a:ext>
  </a:extLst>
</a:theme>
</file>

<file path=ppt/theme/theme2.xml><?xml version="1.0" encoding="utf-8"?>
<a:theme xmlns:a="http://schemas.openxmlformats.org/drawingml/2006/main" name="2022 Principal's Report Template - Mtg 1">
  <a:themeElements>
    <a:clrScheme name="APS 4">
      <a:dk1>
        <a:sysClr val="windowText" lastClr="000000"/>
      </a:dk1>
      <a:lt1>
        <a:sysClr val="window" lastClr="FFFFFF"/>
      </a:lt1>
      <a:dk2>
        <a:srgbClr val="0083A9"/>
      </a:dk2>
      <a:lt2>
        <a:srgbClr val="E7E6E6"/>
      </a:lt2>
      <a:accent1>
        <a:srgbClr val="F3CF45"/>
      </a:accent1>
      <a:accent2>
        <a:srgbClr val="D47B22"/>
      </a:accent2>
      <a:accent3>
        <a:srgbClr val="0083A9"/>
      </a:accent3>
      <a:accent4>
        <a:srgbClr val="A92A91"/>
      </a:accent4>
      <a:accent5>
        <a:srgbClr val="595B5D"/>
      </a:accent5>
      <a:accent6>
        <a:srgbClr val="159839"/>
      </a:accent6>
      <a:hlink>
        <a:srgbClr val="D47B22"/>
      </a:hlink>
      <a:folHlink>
        <a:srgbClr val="159839"/>
      </a:folHlink>
    </a:clrScheme>
    <a:fontScheme name="Custom 22">
      <a:majorFont>
        <a:latin typeface="Arial Black"/>
        <a:ea typeface=""/>
        <a:cs typeface=""/>
      </a:majorFont>
      <a:minorFont>
        <a:latin typeface="Sabon Next L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ometric-Color-Block_Win32_jx_v9.potx" id="{B1D493D9-AF74-4AD6-8F0C-5B1308D7041B}" vid="{1AA99070-5A1F-42D2-9F5B-E7354C964689}"/>
    </a:ext>
  </a:extLst>
</a:theme>
</file>

<file path=ppt/theme/theme3.xml><?xml version="1.0" encoding="utf-8"?>
<a:theme xmlns:a="http://schemas.openxmlformats.org/drawingml/2006/main" name="Office Theme">
  <a:themeElements>
    <a:clrScheme name="APS 4">
      <a:dk1>
        <a:sysClr val="windowText" lastClr="000000"/>
      </a:dk1>
      <a:lt1>
        <a:sysClr val="window" lastClr="FFFFFF"/>
      </a:lt1>
      <a:dk2>
        <a:srgbClr val="0083A9"/>
      </a:dk2>
      <a:lt2>
        <a:srgbClr val="E7E6E6"/>
      </a:lt2>
      <a:accent1>
        <a:srgbClr val="F3CF45"/>
      </a:accent1>
      <a:accent2>
        <a:srgbClr val="D47B22"/>
      </a:accent2>
      <a:accent3>
        <a:srgbClr val="0083A9"/>
      </a:accent3>
      <a:accent4>
        <a:srgbClr val="A92A91"/>
      </a:accent4>
      <a:accent5>
        <a:srgbClr val="595B5D"/>
      </a:accent5>
      <a:accent6>
        <a:srgbClr val="159839"/>
      </a:accent6>
      <a:hlink>
        <a:srgbClr val="D47B22"/>
      </a:hlink>
      <a:folHlink>
        <a:srgbClr val="159839"/>
      </a:folHlink>
    </a:clrScheme>
    <a:fontScheme name="Custom 75">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iversal Color Block_Win32_AP_v2" id="{3EA4D81A-EBDE-431D-8B15-A5A6F500D5A4}" vid="{8EBF5489-0BE1-418D-A69C-2193D304C7E7}"/>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B088E750FB87F439BAD6BE3B18C0B0C" ma:contentTypeVersion="16" ma:contentTypeDescription="Create a new document." ma:contentTypeScope="" ma:versionID="e9ac72388ecc15a5401bef62bf5ea167">
  <xsd:schema xmlns:xsd="http://www.w3.org/2001/XMLSchema" xmlns:xs="http://www.w3.org/2001/XMLSchema" xmlns:p="http://schemas.microsoft.com/office/2006/metadata/properties" xmlns:ns2="d37e30bb-5f32-4411-a640-0b4044b692bf" xmlns:ns3="ffb952a0-74d9-4848-89d6-000c4b1b707a" targetNamespace="http://schemas.microsoft.com/office/2006/metadata/properties" ma:root="true" ma:fieldsID="cad030c8869138e81215bf80749ff2c0" ns2:_="" ns3:_="">
    <xsd:import namespace="d37e30bb-5f32-4411-a640-0b4044b692bf"/>
    <xsd:import namespace="ffb952a0-74d9-4848-89d6-000c4b1b707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EventHashCode" minOccurs="0"/>
                <xsd:element ref="ns2:MediaServiceGenerationTime"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7e30bb-5f32-4411-a640-0b4044b692b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67761e9-a222-483c-a923-fec0f75753a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fb952a0-74d9-4848-89d6-000c4b1b707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584ace9-6060-48e0-9721-f33996d2e2e3}" ma:internalName="TaxCatchAll" ma:showField="CatchAllData" ma:web="ffb952a0-74d9-4848-89d6-000c4b1b707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d37e30bb-5f32-4411-a640-0b4044b692bf" xsi:nil="true"/>
    <lcf76f155ced4ddcb4097134ff3c332f xmlns="d37e30bb-5f32-4411-a640-0b4044b692bf">
      <Terms xmlns="http://schemas.microsoft.com/office/infopath/2007/PartnerControls"/>
    </lcf76f155ced4ddcb4097134ff3c332f>
    <TaxCatchAll xmlns="ffb952a0-74d9-4848-89d6-000c4b1b707a" xsi:nil="true"/>
    <SharedWithUsers xmlns="ffb952a0-74d9-4848-89d6-000c4b1b707a">
      <UserInfo>
        <DisplayName>Gipson, Chaundra</DisplayName>
        <AccountId>16</AccountId>
        <AccountType/>
      </UserInfo>
      <UserInfo>
        <DisplayName>Barnett, Carolyn</DisplayName>
        <AccountId>14</AccountId>
        <AccountType/>
      </UserInfo>
      <UserInfo>
        <DisplayName>Jacobi, Diane</DisplayName>
        <AccountId>12</AccountId>
        <AccountType/>
      </UserInfo>
    </SharedWithUsers>
  </documentManagement>
</p:properties>
</file>

<file path=customXml/itemProps1.xml><?xml version="1.0" encoding="utf-8"?>
<ds:datastoreItem xmlns:ds="http://schemas.openxmlformats.org/officeDocument/2006/customXml" ds:itemID="{B4724E4A-3425-4633-8E47-28FF6C28C5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37e30bb-5f32-4411-a640-0b4044b692bf"/>
    <ds:schemaRef ds:uri="ffb952a0-74d9-4848-89d6-000c4b1b707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D20B6E4-879E-4E6C-BDE7-261540CD3765}">
  <ds:schemaRefs>
    <ds:schemaRef ds:uri="http://schemas.microsoft.com/sharepoint/v3/contenttype/forms"/>
  </ds:schemaRefs>
</ds:datastoreItem>
</file>

<file path=customXml/itemProps3.xml><?xml version="1.0" encoding="utf-8"?>
<ds:datastoreItem xmlns:ds="http://schemas.openxmlformats.org/officeDocument/2006/customXml" ds:itemID="{09EC1AB0-9704-404D-B6D3-819D938AC55B}">
  <ds:schemaRefs>
    <ds:schemaRef ds:uri="http://schemas.microsoft.com/office/2006/metadata/properties"/>
    <ds:schemaRef ds:uri="http://schemas.microsoft.com/office/infopath/2007/PartnerControls"/>
    <ds:schemaRef ds:uri="71af3243-3dd4-4a8d-8c0d-dd76da1f02a5"/>
    <ds:schemaRef ds:uri="d37e30bb-5f32-4411-a640-0b4044b692bf"/>
    <ds:schemaRef ds:uri="ffb952a0-74d9-4848-89d6-000c4b1b707a"/>
  </ds:schemaRefs>
</ds:datastoreItem>
</file>

<file path=docProps/app.xml><?xml version="1.0" encoding="utf-8"?>
<Properties xmlns="http://schemas.openxmlformats.org/officeDocument/2006/extended-properties" xmlns:vt="http://schemas.openxmlformats.org/officeDocument/2006/docPropsVTypes">
  <Template>Geometric annual presentation</Template>
  <TotalTime>1755</TotalTime>
  <Words>757</Words>
  <Application>Microsoft Office PowerPoint</Application>
  <PresentationFormat>Widescreen</PresentationFormat>
  <Paragraphs>103</Paragraphs>
  <Slides>18</Slides>
  <Notes>5</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18</vt:i4>
      </vt:variant>
    </vt:vector>
  </HeadingPairs>
  <TitlesOfParts>
    <vt:vector size="31" baseType="lpstr">
      <vt:lpstr>Arial</vt:lpstr>
      <vt:lpstr>Arial Black</vt:lpstr>
      <vt:lpstr>Calibri</vt:lpstr>
      <vt:lpstr>Franklin Gothic Book</vt:lpstr>
      <vt:lpstr>Franklin Gothic Demi</vt:lpstr>
      <vt:lpstr>Noto Sans Symbols</vt:lpstr>
      <vt:lpstr>Sabon Next LT</vt:lpstr>
      <vt:lpstr>Tenorite</vt:lpstr>
      <vt:lpstr>Trebuchet MS</vt:lpstr>
      <vt:lpstr>Wingdings</vt:lpstr>
      <vt:lpstr>Theme1</vt:lpstr>
      <vt:lpstr>2022 Principal's Report Template - Mtg 1</vt:lpstr>
      <vt:lpstr>Office Theme</vt:lpstr>
      <vt:lpstr>FY24 Budget Approval Meeting</vt:lpstr>
      <vt:lpstr>Norms</vt:lpstr>
      <vt:lpstr>PowerPoint Presentation</vt:lpstr>
      <vt:lpstr>PowerPoint Presentation</vt:lpstr>
      <vt:lpstr>PowerPoint Presentation</vt:lpstr>
      <vt:lpstr>Budget Review</vt:lpstr>
      <vt:lpstr>PowerPoint Presentation</vt:lpstr>
      <vt:lpstr>Staffing Conference Changes</vt:lpstr>
      <vt:lpstr>Summary of Changes</vt:lpstr>
      <vt:lpstr>PowerPoint Presentation</vt:lpstr>
      <vt:lpstr>PowerPoint Presentation</vt:lpstr>
      <vt:lpstr>Questions?</vt:lpstr>
      <vt:lpstr>The GO Team needs to TAKE ACTION (vote) on the presented budget. After the motion and a second, the GO Team may have additional discussion. Once discussion is concluded, the GO Team will vote.</vt:lpstr>
      <vt:lpstr>BASC-3 Data</vt:lpstr>
      <vt:lpstr>Fall BASC-3 Data</vt:lpstr>
      <vt:lpstr>2023 Spring ACES</vt:lpstr>
      <vt:lpstr>Questions?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Annual Review</dc:title>
  <dc:creator>Jacobi, Diane</dc:creator>
  <cp:lastModifiedBy>Guilford, Larry</cp:lastModifiedBy>
  <cp:revision>4</cp:revision>
  <dcterms:created xsi:type="dcterms:W3CDTF">2023-02-16T23:34:41Z</dcterms:created>
  <dcterms:modified xsi:type="dcterms:W3CDTF">2023-03-16T13:46:18Z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0x0101009B088E750FB87F439BAD6BE3B18C0B0C</vt:lpwstr>
  </property>
  <property fmtid="{D5CDD505-2E9C-101B-9397-08002B2CF9AE}" pid="3" name="MediaServiceImageTags">
    <vt:lpwstr/>
  </property>
</Properties>
</file>